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oleObject" PartName="/ppt/embeddings/oleObject3.bin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Inter"/>
      <p:regular r:id="rId22"/>
      <p:bold r:id="rId23"/>
    </p:embeddedFont>
    <p:embeddedFont>
      <p:font typeface="Rubik"/>
      <p:regular r:id="rId24"/>
      <p:bold r:id="rId25"/>
      <p:italic r:id="rId26"/>
      <p:boldItalic r:id="rId27"/>
    </p:embeddedFont>
    <p:embeddedFont>
      <p:font typeface="Fira Sans Extra Condensed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j6vp9QKbrIUoWhfu5fBNchGuYN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4797397-C64D-4462-9C37-885CEE94E3D6}">
  <a:tblStyle styleId="{E4797397-C64D-4462-9C37-885CEE94E3D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3">
              <a:alpha val="40000"/>
            </a:schemeClr>
          </a:solidFill>
        </a:fill>
      </a:tcStyle>
    </a:band1H>
    <a:band2H>
      <a:tcTxStyle/>
    </a:band2H>
    <a:band1V>
      <a:tcTxStyle/>
      <a:tcStyle>
        <a:tcBdr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12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Inter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Rubik-regular.fntdata"/><Relationship Id="rId23" Type="http://schemas.openxmlformats.org/officeDocument/2006/relationships/font" Target="fonts/Inter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ubik-italic.fntdata"/><Relationship Id="rId25" Type="http://schemas.openxmlformats.org/officeDocument/2006/relationships/font" Target="fonts/Rubik-bold.fntdata"/><Relationship Id="rId28" Type="http://schemas.openxmlformats.org/officeDocument/2006/relationships/font" Target="fonts/FiraSansExtraCondensed-regular.fntdata"/><Relationship Id="rId27" Type="http://schemas.openxmlformats.org/officeDocument/2006/relationships/font" Target="fonts/Rubik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FiraSansExtraCondense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FiraSansExtraCondensed-boldItalic.fntdata"/><Relationship Id="rId30" Type="http://schemas.openxmlformats.org/officeDocument/2006/relationships/font" Target="fonts/FiraSansExtraCondensed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idx="1" type="subTitle"/>
          </p:nvPr>
        </p:nvSpPr>
        <p:spPr>
          <a:xfrm>
            <a:off x="822330" y="3354377"/>
            <a:ext cx="4276144" cy="5444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7" name="Google Shape;17;p13"/>
          <p:cNvSpPr txBox="1"/>
          <p:nvPr>
            <p:ph type="ctrTitle"/>
          </p:nvPr>
        </p:nvSpPr>
        <p:spPr>
          <a:xfrm>
            <a:off x="969824" y="724705"/>
            <a:ext cx="3981156" cy="21288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Rubik"/>
              <a:buNone/>
              <a:defRPr b="1"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/>
          <p:nvPr>
            <p:ph idx="1" type="body"/>
          </p:nvPr>
        </p:nvSpPr>
        <p:spPr>
          <a:xfrm>
            <a:off x="3041451" y="1883933"/>
            <a:ext cx="4205722" cy="591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2" type="body"/>
          </p:nvPr>
        </p:nvSpPr>
        <p:spPr>
          <a:xfrm>
            <a:off x="1940076" y="3332202"/>
            <a:ext cx="4205722" cy="591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type="title"/>
          </p:nvPr>
        </p:nvSpPr>
        <p:spPr>
          <a:xfrm>
            <a:off x="1258888" y="552450"/>
            <a:ext cx="7161212" cy="7155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ubi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3" type="body"/>
          </p:nvPr>
        </p:nvSpPr>
        <p:spPr>
          <a:xfrm>
            <a:off x="3041451" y="1476702"/>
            <a:ext cx="4205722" cy="392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5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5" name="Google Shape;65;p22"/>
          <p:cNvSpPr txBox="1"/>
          <p:nvPr>
            <p:ph idx="4" type="body"/>
          </p:nvPr>
        </p:nvSpPr>
        <p:spPr>
          <a:xfrm>
            <a:off x="1940076" y="2924971"/>
            <a:ext cx="4205722" cy="392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b="1" sz="2500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03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/>
          <p:nvPr>
            <p:ph type="title"/>
          </p:nvPr>
        </p:nvSpPr>
        <p:spPr>
          <a:xfrm>
            <a:off x="628650" y="1243260"/>
            <a:ext cx="7886700" cy="2656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723900" y="55245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ubik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>
            <a:off x="723900" y="175260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/>
          <p:nvPr>
            <p:ph type="title"/>
          </p:nvPr>
        </p:nvSpPr>
        <p:spPr>
          <a:xfrm>
            <a:off x="5066070" y="1073773"/>
            <a:ext cx="3046299" cy="1890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ubik"/>
              <a:buNone/>
              <a:defRPr b="1" sz="3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/>
          <p:nvPr>
            <p:ph idx="2" type="pic"/>
          </p:nvPr>
        </p:nvSpPr>
        <p:spPr>
          <a:xfrm>
            <a:off x="723900" y="1"/>
            <a:ext cx="3848100" cy="4772024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5"/>
          <p:cNvSpPr txBox="1"/>
          <p:nvPr>
            <p:ph idx="1" type="body"/>
          </p:nvPr>
        </p:nvSpPr>
        <p:spPr>
          <a:xfrm>
            <a:off x="5066070" y="3153330"/>
            <a:ext cx="3354030" cy="1121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6"/>
          <p:cNvSpPr txBox="1"/>
          <p:nvPr>
            <p:ph type="title"/>
          </p:nvPr>
        </p:nvSpPr>
        <p:spPr>
          <a:xfrm>
            <a:off x="723900" y="1243260"/>
            <a:ext cx="7696200" cy="2656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/>
          <p:nvPr>
            <p:ph type="title"/>
          </p:nvPr>
        </p:nvSpPr>
        <p:spPr>
          <a:xfrm>
            <a:off x="723900" y="552450"/>
            <a:ext cx="7696200" cy="7155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ubik"/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" type="body"/>
          </p:nvPr>
        </p:nvSpPr>
        <p:spPr>
          <a:xfrm>
            <a:off x="723900" y="1371600"/>
            <a:ext cx="769620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Title and four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idx="10" type="dt"/>
          </p:nvPr>
        </p:nvSpPr>
        <p:spPr>
          <a:xfrm>
            <a:off x="723900" y="4767263"/>
            <a:ext cx="1962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6457950" y="4767263"/>
            <a:ext cx="1962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15"/>
          <p:cNvSpPr txBox="1"/>
          <p:nvPr>
            <p:ph type="title"/>
          </p:nvPr>
        </p:nvSpPr>
        <p:spPr>
          <a:xfrm>
            <a:off x="1437864" y="552450"/>
            <a:ext cx="6982236" cy="7155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ubi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" type="body"/>
          </p:nvPr>
        </p:nvSpPr>
        <p:spPr>
          <a:xfrm>
            <a:off x="1676042" y="1957372"/>
            <a:ext cx="2459540" cy="392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15"/>
          <p:cNvSpPr txBox="1"/>
          <p:nvPr>
            <p:ph idx="2" type="body"/>
          </p:nvPr>
        </p:nvSpPr>
        <p:spPr>
          <a:xfrm>
            <a:off x="1676042" y="1564889"/>
            <a:ext cx="2459540" cy="392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5"/>
          <p:cNvSpPr txBox="1"/>
          <p:nvPr>
            <p:ph idx="3" type="body"/>
          </p:nvPr>
        </p:nvSpPr>
        <p:spPr>
          <a:xfrm>
            <a:off x="723900" y="1696904"/>
            <a:ext cx="869950" cy="59289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5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15"/>
          <p:cNvSpPr txBox="1"/>
          <p:nvPr>
            <p:ph idx="4" type="body"/>
          </p:nvPr>
        </p:nvSpPr>
        <p:spPr>
          <a:xfrm>
            <a:off x="5869858" y="1957372"/>
            <a:ext cx="2459540" cy="392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5" type="body"/>
          </p:nvPr>
        </p:nvSpPr>
        <p:spPr>
          <a:xfrm>
            <a:off x="5869858" y="1564889"/>
            <a:ext cx="2459538" cy="392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5"/>
          <p:cNvSpPr txBox="1"/>
          <p:nvPr>
            <p:ph idx="6" type="body"/>
          </p:nvPr>
        </p:nvSpPr>
        <p:spPr>
          <a:xfrm>
            <a:off x="4910419" y="1696904"/>
            <a:ext cx="881062" cy="59289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5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15"/>
          <p:cNvSpPr txBox="1"/>
          <p:nvPr>
            <p:ph idx="7" type="body"/>
          </p:nvPr>
        </p:nvSpPr>
        <p:spPr>
          <a:xfrm>
            <a:off x="5869856" y="3285459"/>
            <a:ext cx="2459540" cy="392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15"/>
          <p:cNvSpPr txBox="1"/>
          <p:nvPr>
            <p:ph idx="8" type="body"/>
          </p:nvPr>
        </p:nvSpPr>
        <p:spPr>
          <a:xfrm>
            <a:off x="5869856" y="2892976"/>
            <a:ext cx="2459538" cy="392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5"/>
          <p:cNvSpPr txBox="1"/>
          <p:nvPr>
            <p:ph idx="9" type="body"/>
          </p:nvPr>
        </p:nvSpPr>
        <p:spPr>
          <a:xfrm>
            <a:off x="4910417" y="3024114"/>
            <a:ext cx="881062" cy="59289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5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15"/>
          <p:cNvSpPr txBox="1"/>
          <p:nvPr>
            <p:ph idx="13" type="body"/>
          </p:nvPr>
        </p:nvSpPr>
        <p:spPr>
          <a:xfrm>
            <a:off x="1676042" y="3353003"/>
            <a:ext cx="2459540" cy="392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15"/>
          <p:cNvSpPr txBox="1"/>
          <p:nvPr>
            <p:ph idx="14" type="body"/>
          </p:nvPr>
        </p:nvSpPr>
        <p:spPr>
          <a:xfrm>
            <a:off x="1676042" y="2960520"/>
            <a:ext cx="2459540" cy="392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5"/>
          <p:cNvSpPr txBox="1"/>
          <p:nvPr>
            <p:ph idx="15" type="body"/>
          </p:nvPr>
        </p:nvSpPr>
        <p:spPr>
          <a:xfrm>
            <a:off x="723900" y="3024114"/>
            <a:ext cx="869950" cy="59289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5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/>
          <p:nvPr>
            <p:ph type="title"/>
          </p:nvPr>
        </p:nvSpPr>
        <p:spPr>
          <a:xfrm>
            <a:off x="723900" y="552450"/>
            <a:ext cx="4946095" cy="7155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ubi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" type="body"/>
          </p:nvPr>
        </p:nvSpPr>
        <p:spPr>
          <a:xfrm>
            <a:off x="1113904" y="1579128"/>
            <a:ext cx="4139739" cy="2556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 and three 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/>
          <p:nvPr>
            <p:ph type="title"/>
          </p:nvPr>
        </p:nvSpPr>
        <p:spPr>
          <a:xfrm>
            <a:off x="723900" y="552450"/>
            <a:ext cx="7696200" cy="7155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ubi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" type="body"/>
          </p:nvPr>
        </p:nvSpPr>
        <p:spPr>
          <a:xfrm>
            <a:off x="802815" y="3023917"/>
            <a:ext cx="2294252" cy="1130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indent="-317500" lvl="1" marL="9144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accent1"/>
                </a:solidFill>
              </a:defRPr>
            </a:lvl2pPr>
            <a:lvl3pPr indent="-317500" lvl="2" marL="13716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accent1"/>
                </a:solidFill>
              </a:defRPr>
            </a:lvl3pPr>
            <a:lvl4pPr indent="-317500" lvl="3" marL="18288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accent1"/>
                </a:solidFill>
              </a:defRPr>
            </a:lvl4pPr>
            <a:lvl5pPr indent="-317500" lvl="4" marL="22860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2" type="body"/>
          </p:nvPr>
        </p:nvSpPr>
        <p:spPr>
          <a:xfrm>
            <a:off x="3441702" y="3023917"/>
            <a:ext cx="2281492" cy="1130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3" type="body"/>
          </p:nvPr>
        </p:nvSpPr>
        <p:spPr>
          <a:xfrm>
            <a:off x="688737" y="2516713"/>
            <a:ext cx="2522408" cy="392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b="1" sz="2500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17"/>
          <p:cNvSpPr txBox="1"/>
          <p:nvPr>
            <p:ph idx="4" type="body"/>
          </p:nvPr>
        </p:nvSpPr>
        <p:spPr>
          <a:xfrm>
            <a:off x="3328259" y="2515035"/>
            <a:ext cx="2508378" cy="392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5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17"/>
          <p:cNvSpPr txBox="1"/>
          <p:nvPr>
            <p:ph idx="5" type="body"/>
          </p:nvPr>
        </p:nvSpPr>
        <p:spPr>
          <a:xfrm>
            <a:off x="6067829" y="3023916"/>
            <a:ext cx="2251198" cy="1130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indent="-317500" lvl="1" marL="9144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accent1"/>
                </a:solidFill>
              </a:defRPr>
            </a:lvl2pPr>
            <a:lvl3pPr indent="-317500" lvl="2" marL="13716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accent1"/>
                </a:solidFill>
              </a:defRPr>
            </a:lvl3pPr>
            <a:lvl4pPr indent="-317500" lvl="3" marL="18288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accent1"/>
                </a:solidFill>
              </a:defRPr>
            </a:lvl4pPr>
            <a:lvl5pPr indent="-317500" lvl="4" marL="22860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6" type="body"/>
          </p:nvPr>
        </p:nvSpPr>
        <p:spPr>
          <a:xfrm>
            <a:off x="5948037" y="2510885"/>
            <a:ext cx="2490780" cy="392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b="1" sz="2500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dk2">
            <a:alpha val="0"/>
          </a:schemeClr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type="title"/>
          </p:nvPr>
        </p:nvSpPr>
        <p:spPr>
          <a:xfrm>
            <a:off x="723900" y="552450"/>
            <a:ext cx="7696200" cy="7155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ubi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hank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/>
          <p:nvPr>
            <p:ph type="title"/>
          </p:nvPr>
        </p:nvSpPr>
        <p:spPr>
          <a:xfrm>
            <a:off x="723900" y="552450"/>
            <a:ext cx="7696200" cy="922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Rubik"/>
              <a:buNone/>
              <a:defRPr b="1" sz="6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 txBox="1"/>
          <p:nvPr/>
        </p:nvSpPr>
        <p:spPr>
          <a:xfrm>
            <a:off x="2032718" y="3360862"/>
            <a:ext cx="5074664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</a:pPr>
            <a:r>
              <a:rPr b="1" lang="en-GB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CREDITS</a:t>
            </a:r>
            <a:r>
              <a:rPr lang="en-GB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: This presentation template was created by </a:t>
            </a:r>
            <a:r>
              <a:rPr b="1" lang="en-GB" sz="1200">
                <a:solidFill>
                  <a:schemeClr val="lt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-GB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, including icons by </a:t>
            </a:r>
            <a:r>
              <a:rPr b="1" lang="en-GB" sz="1200">
                <a:solidFill>
                  <a:schemeClr val="lt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-GB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, infographics &amp; images by </a:t>
            </a:r>
            <a:r>
              <a:rPr b="1" lang="en-GB" sz="1200">
                <a:solidFill>
                  <a:schemeClr val="lt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5" name="Google Shape;55;p20"/>
          <p:cNvSpPr txBox="1"/>
          <p:nvPr>
            <p:ph idx="1" type="body"/>
          </p:nvPr>
        </p:nvSpPr>
        <p:spPr>
          <a:xfrm>
            <a:off x="2894985" y="1425697"/>
            <a:ext cx="3354030" cy="1276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/>
          <p:nvPr>
            <p:ph type="title"/>
          </p:nvPr>
        </p:nvSpPr>
        <p:spPr>
          <a:xfrm>
            <a:off x="2045492" y="2238493"/>
            <a:ext cx="5053016" cy="6485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Rubik"/>
              <a:buNone/>
              <a:defRPr b="1" sz="5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" type="body"/>
          </p:nvPr>
        </p:nvSpPr>
        <p:spPr>
          <a:xfrm>
            <a:off x="2045492" y="2887044"/>
            <a:ext cx="5053016" cy="273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21"/>
          <p:cNvSpPr txBox="1"/>
          <p:nvPr>
            <p:ph idx="2" type="body"/>
          </p:nvPr>
        </p:nvSpPr>
        <p:spPr>
          <a:xfrm>
            <a:off x="3979447" y="654122"/>
            <a:ext cx="1185106" cy="105320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b="1" sz="50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723900" y="552450"/>
            <a:ext cx="7696200" cy="7155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ubik"/>
              <a:buNone/>
              <a:defRPr b="0" i="0" sz="35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723900" y="1369219"/>
            <a:ext cx="7696200" cy="3221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723900" y="4767263"/>
            <a:ext cx="1962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457950" y="4767263"/>
            <a:ext cx="1962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oleObject" Target="../embeddings/oleObject3.bin"/><Relationship Id="rId10" Type="http://schemas.openxmlformats.org/officeDocument/2006/relationships/oleObject" Target="../embeddings/oleObject3.bin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oleObject2.bin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/>
          <p:nvPr/>
        </p:nvSpPr>
        <p:spPr>
          <a:xfrm>
            <a:off x="970256" y="-483480"/>
            <a:ext cx="3981157" cy="36787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"/>
          <p:cNvSpPr txBox="1"/>
          <p:nvPr>
            <p:ph idx="1" type="subTitle"/>
          </p:nvPr>
        </p:nvSpPr>
        <p:spPr>
          <a:xfrm>
            <a:off x="820298" y="3354388"/>
            <a:ext cx="4276725" cy="54451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>
                <a:solidFill>
                  <a:schemeClr val="dk1"/>
                </a:solidFill>
              </a:rPr>
              <a:t>Presented by: Dr Hadjer Boulila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4" name="Google Shape;84;p1"/>
          <p:cNvGrpSpPr/>
          <p:nvPr/>
        </p:nvGrpSpPr>
        <p:grpSpPr>
          <a:xfrm>
            <a:off x="240947" y="552450"/>
            <a:ext cx="298169" cy="339253"/>
            <a:chOff x="1529350" y="258825"/>
            <a:chExt cx="423475" cy="481825"/>
          </a:xfrm>
        </p:grpSpPr>
        <p:sp>
          <p:nvSpPr>
            <p:cNvPr id="85" name="Google Shape;85;p1"/>
            <p:cNvSpPr/>
            <p:nvPr/>
          </p:nvSpPr>
          <p:spPr>
            <a:xfrm>
              <a:off x="1585800" y="258825"/>
              <a:ext cx="310650" cy="430550"/>
            </a:xfrm>
            <a:custGeom>
              <a:rect b="b" l="l" r="r" t="t"/>
              <a:pathLst>
                <a:path extrusionOk="0" h="17222" w="12426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1529350" y="583200"/>
              <a:ext cx="423475" cy="157450"/>
            </a:xfrm>
            <a:custGeom>
              <a:rect b="b" l="l" r="r" t="t"/>
              <a:pathLst>
                <a:path extrusionOk="0" h="6298" w="16939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87;p1"/>
          <p:cNvGrpSpPr/>
          <p:nvPr/>
        </p:nvGrpSpPr>
        <p:grpSpPr>
          <a:xfrm>
            <a:off x="2872041" y="5239956"/>
            <a:ext cx="528674" cy="528674"/>
            <a:chOff x="2872041" y="5239956"/>
            <a:chExt cx="528674" cy="528674"/>
          </a:xfrm>
        </p:grpSpPr>
        <p:sp>
          <p:nvSpPr>
            <p:cNvPr id="88" name="Google Shape;88;p1"/>
            <p:cNvSpPr/>
            <p:nvPr/>
          </p:nvSpPr>
          <p:spPr>
            <a:xfrm>
              <a:off x="2872041" y="5239956"/>
              <a:ext cx="528674" cy="5286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" name="Google Shape;89;p1"/>
            <p:cNvGrpSpPr/>
            <p:nvPr/>
          </p:nvGrpSpPr>
          <p:grpSpPr>
            <a:xfrm>
              <a:off x="2958661" y="5326386"/>
              <a:ext cx="355434" cy="355815"/>
              <a:chOff x="4673540" y="3680297"/>
              <a:chExt cx="355434" cy="355815"/>
            </a:xfrm>
          </p:grpSpPr>
          <p:sp>
            <p:nvSpPr>
              <p:cNvPr id="90" name="Google Shape;90;p1"/>
              <p:cNvSpPr/>
              <p:nvPr/>
            </p:nvSpPr>
            <p:spPr>
              <a:xfrm>
                <a:off x="4673540" y="3680297"/>
                <a:ext cx="355434" cy="355815"/>
              </a:xfrm>
              <a:custGeom>
                <a:rect b="b" l="l" r="r" t="t"/>
                <a:pathLst>
                  <a:path extrusionOk="0" h="11205" w="11193">
                    <a:moveTo>
                      <a:pt x="2012" y="0"/>
                    </a:moveTo>
                    <a:cubicBezTo>
                      <a:pt x="905" y="0"/>
                      <a:pt x="0" y="893"/>
                      <a:pt x="0" y="2013"/>
                    </a:cubicBezTo>
                    <a:lnTo>
                      <a:pt x="0" y="9192"/>
                    </a:lnTo>
                    <a:cubicBezTo>
                      <a:pt x="0" y="10287"/>
                      <a:pt x="893" y="11204"/>
                      <a:pt x="2012" y="11204"/>
                    </a:cubicBezTo>
                    <a:lnTo>
                      <a:pt x="9180" y="11204"/>
                    </a:lnTo>
                    <a:cubicBezTo>
                      <a:pt x="10287" y="11204"/>
                      <a:pt x="11192" y="10311"/>
                      <a:pt x="11192" y="9192"/>
                    </a:cubicBezTo>
                    <a:lnTo>
                      <a:pt x="11192" y="2013"/>
                    </a:lnTo>
                    <a:cubicBezTo>
                      <a:pt x="11180" y="917"/>
                      <a:pt x="10287" y="0"/>
                      <a:pt x="9180" y="0"/>
                    </a:cubicBezTo>
                    <a:lnTo>
                      <a:pt x="8085" y="0"/>
                    </a:lnTo>
                    <a:cubicBezTo>
                      <a:pt x="7989" y="0"/>
                      <a:pt x="7918" y="84"/>
                      <a:pt x="7918" y="167"/>
                    </a:cubicBezTo>
                    <a:cubicBezTo>
                      <a:pt x="7918" y="262"/>
                      <a:pt x="7989" y="334"/>
                      <a:pt x="8085" y="334"/>
                    </a:cubicBezTo>
                    <a:lnTo>
                      <a:pt x="9180" y="334"/>
                    </a:lnTo>
                    <a:cubicBezTo>
                      <a:pt x="10109" y="334"/>
                      <a:pt x="10847" y="1084"/>
                      <a:pt x="10847" y="2001"/>
                    </a:cubicBezTo>
                    <a:lnTo>
                      <a:pt x="10847" y="9180"/>
                    </a:lnTo>
                    <a:cubicBezTo>
                      <a:pt x="10847" y="10097"/>
                      <a:pt x="10109" y="10847"/>
                      <a:pt x="9180" y="10847"/>
                    </a:cubicBezTo>
                    <a:lnTo>
                      <a:pt x="2012" y="10847"/>
                    </a:lnTo>
                    <a:cubicBezTo>
                      <a:pt x="1084" y="10847"/>
                      <a:pt x="345" y="10097"/>
                      <a:pt x="345" y="9180"/>
                    </a:cubicBezTo>
                    <a:lnTo>
                      <a:pt x="345" y="2001"/>
                    </a:lnTo>
                    <a:cubicBezTo>
                      <a:pt x="345" y="1084"/>
                      <a:pt x="1084" y="334"/>
                      <a:pt x="2012" y="334"/>
                    </a:cubicBezTo>
                    <a:lnTo>
                      <a:pt x="7418" y="334"/>
                    </a:lnTo>
                    <a:cubicBezTo>
                      <a:pt x="7501" y="334"/>
                      <a:pt x="7573" y="262"/>
                      <a:pt x="7573" y="167"/>
                    </a:cubicBezTo>
                    <a:cubicBezTo>
                      <a:pt x="7573" y="84"/>
                      <a:pt x="7501" y="0"/>
                      <a:pt x="74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1"/>
              <p:cNvSpPr/>
              <p:nvPr/>
            </p:nvSpPr>
            <p:spPr>
              <a:xfrm>
                <a:off x="4805864" y="3736630"/>
                <a:ext cx="93042" cy="92661"/>
              </a:xfrm>
              <a:custGeom>
                <a:rect b="b" l="l" r="r" t="t"/>
                <a:pathLst>
                  <a:path extrusionOk="0" h="2918" w="2930">
                    <a:moveTo>
                      <a:pt x="1477" y="334"/>
                    </a:moveTo>
                    <a:cubicBezTo>
                      <a:pt x="2096" y="334"/>
                      <a:pt x="2608" y="834"/>
                      <a:pt x="2608" y="1465"/>
                    </a:cubicBezTo>
                    <a:cubicBezTo>
                      <a:pt x="2608" y="2084"/>
                      <a:pt x="2096" y="2596"/>
                      <a:pt x="1477" y="2596"/>
                    </a:cubicBezTo>
                    <a:cubicBezTo>
                      <a:pt x="846" y="2596"/>
                      <a:pt x="346" y="2084"/>
                      <a:pt x="346" y="1465"/>
                    </a:cubicBezTo>
                    <a:cubicBezTo>
                      <a:pt x="346" y="834"/>
                      <a:pt x="846" y="334"/>
                      <a:pt x="1477" y="334"/>
                    </a:cubicBezTo>
                    <a:close/>
                    <a:moveTo>
                      <a:pt x="1477" y="0"/>
                    </a:moveTo>
                    <a:cubicBezTo>
                      <a:pt x="667" y="0"/>
                      <a:pt x="12" y="655"/>
                      <a:pt x="12" y="1465"/>
                    </a:cubicBezTo>
                    <a:cubicBezTo>
                      <a:pt x="0" y="2263"/>
                      <a:pt x="655" y="2918"/>
                      <a:pt x="1477" y="2918"/>
                    </a:cubicBezTo>
                    <a:cubicBezTo>
                      <a:pt x="2274" y="2918"/>
                      <a:pt x="2929" y="2263"/>
                      <a:pt x="2929" y="1465"/>
                    </a:cubicBezTo>
                    <a:cubicBezTo>
                      <a:pt x="2929" y="655"/>
                      <a:pt x="2274" y="0"/>
                      <a:pt x="14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"/>
              <p:cNvSpPr/>
              <p:nvPr/>
            </p:nvSpPr>
            <p:spPr>
              <a:xfrm>
                <a:off x="4779380" y="3841358"/>
                <a:ext cx="143723" cy="138801"/>
              </a:xfrm>
              <a:custGeom>
                <a:rect b="b" l="l" r="r" t="t"/>
                <a:pathLst>
                  <a:path extrusionOk="0" h="4371" w="4526">
                    <a:moveTo>
                      <a:pt x="477" y="1"/>
                    </a:moveTo>
                    <a:cubicBezTo>
                      <a:pt x="215" y="1"/>
                      <a:pt x="1" y="203"/>
                      <a:pt x="1" y="477"/>
                    </a:cubicBezTo>
                    <a:lnTo>
                      <a:pt x="1" y="893"/>
                    </a:lnTo>
                    <a:cubicBezTo>
                      <a:pt x="1" y="1155"/>
                      <a:pt x="203" y="1370"/>
                      <a:pt x="477" y="1370"/>
                    </a:cubicBezTo>
                    <a:lnTo>
                      <a:pt x="763" y="1370"/>
                    </a:lnTo>
                    <a:cubicBezTo>
                      <a:pt x="834" y="1370"/>
                      <a:pt x="906" y="1429"/>
                      <a:pt x="906" y="1513"/>
                    </a:cubicBezTo>
                    <a:lnTo>
                      <a:pt x="906" y="2858"/>
                    </a:lnTo>
                    <a:cubicBezTo>
                      <a:pt x="906" y="2929"/>
                      <a:pt x="846" y="3001"/>
                      <a:pt x="763" y="3001"/>
                    </a:cubicBezTo>
                    <a:lnTo>
                      <a:pt x="572" y="3001"/>
                    </a:lnTo>
                    <a:cubicBezTo>
                      <a:pt x="299" y="3001"/>
                      <a:pt x="96" y="3215"/>
                      <a:pt x="96" y="3477"/>
                    </a:cubicBezTo>
                    <a:lnTo>
                      <a:pt x="96" y="3894"/>
                    </a:lnTo>
                    <a:cubicBezTo>
                      <a:pt x="96" y="4168"/>
                      <a:pt x="299" y="4370"/>
                      <a:pt x="572" y="4370"/>
                    </a:cubicBezTo>
                    <a:lnTo>
                      <a:pt x="4049" y="4370"/>
                    </a:lnTo>
                    <a:cubicBezTo>
                      <a:pt x="4311" y="4370"/>
                      <a:pt x="4525" y="4168"/>
                      <a:pt x="4525" y="3894"/>
                    </a:cubicBezTo>
                    <a:lnTo>
                      <a:pt x="4525" y="3477"/>
                    </a:lnTo>
                    <a:cubicBezTo>
                      <a:pt x="4525" y="3215"/>
                      <a:pt x="4311" y="3001"/>
                      <a:pt x="4049" y="3001"/>
                    </a:cubicBezTo>
                    <a:lnTo>
                      <a:pt x="3859" y="3001"/>
                    </a:lnTo>
                    <a:cubicBezTo>
                      <a:pt x="3787" y="3001"/>
                      <a:pt x="3704" y="2941"/>
                      <a:pt x="3704" y="2858"/>
                    </a:cubicBezTo>
                    <a:lnTo>
                      <a:pt x="3704" y="477"/>
                    </a:lnTo>
                    <a:cubicBezTo>
                      <a:pt x="3704" y="203"/>
                      <a:pt x="3501" y="1"/>
                      <a:pt x="3228" y="1"/>
                    </a:cubicBezTo>
                    <a:lnTo>
                      <a:pt x="1442" y="1"/>
                    </a:lnTo>
                    <a:cubicBezTo>
                      <a:pt x="1358" y="1"/>
                      <a:pt x="1287" y="72"/>
                      <a:pt x="1287" y="155"/>
                    </a:cubicBezTo>
                    <a:cubicBezTo>
                      <a:pt x="1287" y="251"/>
                      <a:pt x="1358" y="322"/>
                      <a:pt x="1442" y="322"/>
                    </a:cubicBezTo>
                    <a:lnTo>
                      <a:pt x="3228" y="322"/>
                    </a:lnTo>
                    <a:cubicBezTo>
                      <a:pt x="3311" y="322"/>
                      <a:pt x="3382" y="382"/>
                      <a:pt x="3382" y="477"/>
                    </a:cubicBezTo>
                    <a:lnTo>
                      <a:pt x="3382" y="2858"/>
                    </a:lnTo>
                    <a:cubicBezTo>
                      <a:pt x="3382" y="3120"/>
                      <a:pt x="3585" y="3334"/>
                      <a:pt x="3859" y="3334"/>
                    </a:cubicBezTo>
                    <a:lnTo>
                      <a:pt x="4049" y="3334"/>
                    </a:lnTo>
                    <a:cubicBezTo>
                      <a:pt x="4121" y="3334"/>
                      <a:pt x="4204" y="3394"/>
                      <a:pt x="4204" y="3477"/>
                    </a:cubicBezTo>
                    <a:lnTo>
                      <a:pt x="4204" y="3894"/>
                    </a:lnTo>
                    <a:cubicBezTo>
                      <a:pt x="4204" y="3965"/>
                      <a:pt x="4132" y="4049"/>
                      <a:pt x="4049" y="4049"/>
                    </a:cubicBezTo>
                    <a:lnTo>
                      <a:pt x="572" y="4049"/>
                    </a:lnTo>
                    <a:cubicBezTo>
                      <a:pt x="489" y="4049"/>
                      <a:pt x="418" y="3989"/>
                      <a:pt x="418" y="3894"/>
                    </a:cubicBezTo>
                    <a:lnTo>
                      <a:pt x="418" y="3477"/>
                    </a:lnTo>
                    <a:cubicBezTo>
                      <a:pt x="418" y="3406"/>
                      <a:pt x="477" y="3334"/>
                      <a:pt x="572" y="3334"/>
                    </a:cubicBezTo>
                    <a:lnTo>
                      <a:pt x="763" y="3334"/>
                    </a:lnTo>
                    <a:cubicBezTo>
                      <a:pt x="1025" y="3334"/>
                      <a:pt x="1239" y="3120"/>
                      <a:pt x="1239" y="2858"/>
                    </a:cubicBezTo>
                    <a:lnTo>
                      <a:pt x="1239" y="1513"/>
                    </a:lnTo>
                    <a:cubicBezTo>
                      <a:pt x="1239" y="1251"/>
                      <a:pt x="1025" y="1036"/>
                      <a:pt x="763" y="1036"/>
                    </a:cubicBezTo>
                    <a:lnTo>
                      <a:pt x="477" y="1036"/>
                    </a:lnTo>
                    <a:cubicBezTo>
                      <a:pt x="406" y="1036"/>
                      <a:pt x="334" y="977"/>
                      <a:pt x="334" y="893"/>
                    </a:cubicBezTo>
                    <a:lnTo>
                      <a:pt x="334" y="477"/>
                    </a:lnTo>
                    <a:cubicBezTo>
                      <a:pt x="334" y="393"/>
                      <a:pt x="394" y="322"/>
                      <a:pt x="477" y="322"/>
                    </a:cubicBezTo>
                    <a:lnTo>
                      <a:pt x="787" y="322"/>
                    </a:lnTo>
                    <a:cubicBezTo>
                      <a:pt x="882" y="322"/>
                      <a:pt x="953" y="251"/>
                      <a:pt x="953" y="155"/>
                    </a:cubicBezTo>
                    <a:cubicBezTo>
                      <a:pt x="953" y="72"/>
                      <a:pt x="882" y="1"/>
                      <a:pt x="7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3" name="Google Shape;93;p1"/>
          <p:cNvGrpSpPr/>
          <p:nvPr/>
        </p:nvGrpSpPr>
        <p:grpSpPr>
          <a:xfrm>
            <a:off x="4286781" y="5239956"/>
            <a:ext cx="528674" cy="528674"/>
            <a:chOff x="4286781" y="5239956"/>
            <a:chExt cx="528674" cy="528674"/>
          </a:xfrm>
        </p:grpSpPr>
        <p:sp>
          <p:nvSpPr>
            <p:cNvPr id="94" name="Google Shape;94;p1"/>
            <p:cNvSpPr/>
            <p:nvPr/>
          </p:nvSpPr>
          <p:spPr>
            <a:xfrm>
              <a:off x="4286781" y="5239956"/>
              <a:ext cx="528674" cy="5286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" name="Google Shape;95;p1"/>
            <p:cNvGrpSpPr/>
            <p:nvPr/>
          </p:nvGrpSpPr>
          <p:grpSpPr>
            <a:xfrm>
              <a:off x="4374141" y="5344853"/>
              <a:ext cx="353954" cy="318880"/>
              <a:chOff x="3988156" y="3380210"/>
              <a:chExt cx="353954" cy="318880"/>
            </a:xfrm>
          </p:grpSpPr>
          <p:sp>
            <p:nvSpPr>
              <p:cNvPr id="96" name="Google Shape;96;p1"/>
              <p:cNvSpPr/>
              <p:nvPr/>
            </p:nvSpPr>
            <p:spPr>
              <a:xfrm>
                <a:off x="4134053" y="3446156"/>
                <a:ext cx="28454" cy="49269"/>
              </a:xfrm>
              <a:custGeom>
                <a:rect b="b" l="l" r="r" t="t"/>
                <a:pathLst>
                  <a:path extrusionOk="0" h="1548" w="894">
                    <a:moveTo>
                      <a:pt x="417" y="286"/>
                    </a:moveTo>
                    <a:lnTo>
                      <a:pt x="417" y="572"/>
                    </a:lnTo>
                    <a:cubicBezTo>
                      <a:pt x="298" y="524"/>
                      <a:pt x="274" y="500"/>
                      <a:pt x="274" y="417"/>
                    </a:cubicBezTo>
                    <a:cubicBezTo>
                      <a:pt x="274" y="345"/>
                      <a:pt x="346" y="298"/>
                      <a:pt x="417" y="286"/>
                    </a:cubicBezTo>
                    <a:close/>
                    <a:moveTo>
                      <a:pt x="524" y="869"/>
                    </a:moveTo>
                    <a:cubicBezTo>
                      <a:pt x="643" y="917"/>
                      <a:pt x="655" y="976"/>
                      <a:pt x="655" y="1048"/>
                    </a:cubicBezTo>
                    <a:cubicBezTo>
                      <a:pt x="655" y="1119"/>
                      <a:pt x="596" y="1179"/>
                      <a:pt x="524" y="1191"/>
                    </a:cubicBezTo>
                    <a:lnTo>
                      <a:pt x="524" y="869"/>
                    </a:lnTo>
                    <a:close/>
                    <a:moveTo>
                      <a:pt x="477" y="0"/>
                    </a:moveTo>
                    <a:cubicBezTo>
                      <a:pt x="453" y="0"/>
                      <a:pt x="417" y="24"/>
                      <a:pt x="417" y="48"/>
                    </a:cubicBezTo>
                    <a:lnTo>
                      <a:pt x="417" y="107"/>
                    </a:lnTo>
                    <a:cubicBezTo>
                      <a:pt x="191" y="131"/>
                      <a:pt x="60" y="250"/>
                      <a:pt x="60" y="476"/>
                    </a:cubicBezTo>
                    <a:cubicBezTo>
                      <a:pt x="60" y="703"/>
                      <a:pt x="227" y="774"/>
                      <a:pt x="417" y="845"/>
                    </a:cubicBezTo>
                    <a:lnTo>
                      <a:pt x="417" y="1226"/>
                    </a:lnTo>
                    <a:cubicBezTo>
                      <a:pt x="310" y="1203"/>
                      <a:pt x="274" y="1179"/>
                      <a:pt x="179" y="1107"/>
                    </a:cubicBezTo>
                    <a:cubicBezTo>
                      <a:pt x="160" y="1093"/>
                      <a:pt x="143" y="1087"/>
                      <a:pt x="127" y="1087"/>
                    </a:cubicBezTo>
                    <a:cubicBezTo>
                      <a:pt x="101" y="1087"/>
                      <a:pt x="77" y="1102"/>
                      <a:pt x="48" y="1131"/>
                    </a:cubicBezTo>
                    <a:cubicBezTo>
                      <a:pt x="0" y="1191"/>
                      <a:pt x="0" y="1250"/>
                      <a:pt x="48" y="1298"/>
                    </a:cubicBezTo>
                    <a:cubicBezTo>
                      <a:pt x="120" y="1405"/>
                      <a:pt x="274" y="1453"/>
                      <a:pt x="417" y="1453"/>
                    </a:cubicBezTo>
                    <a:lnTo>
                      <a:pt x="417" y="1512"/>
                    </a:lnTo>
                    <a:cubicBezTo>
                      <a:pt x="417" y="1536"/>
                      <a:pt x="453" y="1548"/>
                      <a:pt x="477" y="1548"/>
                    </a:cubicBezTo>
                    <a:cubicBezTo>
                      <a:pt x="512" y="1548"/>
                      <a:pt x="536" y="1536"/>
                      <a:pt x="536" y="1512"/>
                    </a:cubicBezTo>
                    <a:lnTo>
                      <a:pt x="536" y="1453"/>
                    </a:lnTo>
                    <a:cubicBezTo>
                      <a:pt x="727" y="1417"/>
                      <a:pt x="893" y="1298"/>
                      <a:pt x="893" y="1048"/>
                    </a:cubicBezTo>
                    <a:cubicBezTo>
                      <a:pt x="893" y="798"/>
                      <a:pt x="751" y="691"/>
                      <a:pt x="536" y="619"/>
                    </a:cubicBezTo>
                    <a:lnTo>
                      <a:pt x="536" y="286"/>
                    </a:lnTo>
                    <a:cubicBezTo>
                      <a:pt x="584" y="286"/>
                      <a:pt x="631" y="298"/>
                      <a:pt x="667" y="333"/>
                    </a:cubicBezTo>
                    <a:cubicBezTo>
                      <a:pt x="694" y="340"/>
                      <a:pt x="726" y="363"/>
                      <a:pt x="759" y="363"/>
                    </a:cubicBezTo>
                    <a:cubicBezTo>
                      <a:pt x="783" y="363"/>
                      <a:pt x="808" y="350"/>
                      <a:pt x="834" y="310"/>
                    </a:cubicBezTo>
                    <a:cubicBezTo>
                      <a:pt x="870" y="274"/>
                      <a:pt x="882" y="214"/>
                      <a:pt x="822" y="167"/>
                    </a:cubicBezTo>
                    <a:cubicBezTo>
                      <a:pt x="751" y="107"/>
                      <a:pt x="631" y="95"/>
                      <a:pt x="536" y="95"/>
                    </a:cubicBezTo>
                    <a:lnTo>
                      <a:pt x="536" y="48"/>
                    </a:lnTo>
                    <a:cubicBezTo>
                      <a:pt x="536" y="12"/>
                      <a:pt x="501" y="0"/>
                      <a:pt x="4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4188988" y="3398001"/>
                <a:ext cx="81510" cy="81510"/>
              </a:xfrm>
              <a:custGeom>
                <a:rect b="b" l="l" r="r" t="t"/>
                <a:pathLst>
                  <a:path extrusionOk="0" h="2561" w="2561">
                    <a:moveTo>
                      <a:pt x="1287" y="311"/>
                    </a:moveTo>
                    <a:cubicBezTo>
                      <a:pt x="1823" y="311"/>
                      <a:pt x="2251" y="739"/>
                      <a:pt x="2251" y="1275"/>
                    </a:cubicBezTo>
                    <a:cubicBezTo>
                      <a:pt x="2251" y="1811"/>
                      <a:pt x="1823" y="2251"/>
                      <a:pt x="1287" y="2251"/>
                    </a:cubicBezTo>
                    <a:cubicBezTo>
                      <a:pt x="751" y="2251"/>
                      <a:pt x="310" y="1811"/>
                      <a:pt x="310" y="1275"/>
                    </a:cubicBezTo>
                    <a:cubicBezTo>
                      <a:pt x="310" y="739"/>
                      <a:pt x="751" y="311"/>
                      <a:pt x="1287" y="311"/>
                    </a:cubicBezTo>
                    <a:close/>
                    <a:moveTo>
                      <a:pt x="1287" y="1"/>
                    </a:moveTo>
                    <a:cubicBezTo>
                      <a:pt x="572" y="1"/>
                      <a:pt x="1" y="584"/>
                      <a:pt x="1" y="1275"/>
                    </a:cubicBezTo>
                    <a:cubicBezTo>
                      <a:pt x="1" y="1989"/>
                      <a:pt x="584" y="2561"/>
                      <a:pt x="1287" y="2561"/>
                    </a:cubicBezTo>
                    <a:cubicBezTo>
                      <a:pt x="2001" y="2561"/>
                      <a:pt x="2561" y="1977"/>
                      <a:pt x="2561" y="1275"/>
                    </a:cubicBezTo>
                    <a:cubicBezTo>
                      <a:pt x="2561" y="584"/>
                      <a:pt x="2001" y="1"/>
                      <a:pt x="1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>
                <a:off x="4090863" y="3380210"/>
                <a:ext cx="195930" cy="146311"/>
              </a:xfrm>
              <a:custGeom>
                <a:rect b="b" l="l" r="r" t="t"/>
                <a:pathLst>
                  <a:path extrusionOk="0" h="4597" w="6156">
                    <a:moveTo>
                      <a:pt x="1810" y="1834"/>
                    </a:moveTo>
                    <a:cubicBezTo>
                      <a:pt x="2131" y="1834"/>
                      <a:pt x="2429" y="2001"/>
                      <a:pt x="2608" y="2274"/>
                    </a:cubicBezTo>
                    <a:cubicBezTo>
                      <a:pt x="2643" y="2405"/>
                      <a:pt x="2703" y="2536"/>
                      <a:pt x="2762" y="2667"/>
                    </a:cubicBezTo>
                    <a:cubicBezTo>
                      <a:pt x="2762" y="2715"/>
                      <a:pt x="2774" y="2763"/>
                      <a:pt x="2774" y="2810"/>
                    </a:cubicBezTo>
                    <a:cubicBezTo>
                      <a:pt x="2774" y="3346"/>
                      <a:pt x="2346" y="3775"/>
                      <a:pt x="1810" y="3775"/>
                    </a:cubicBezTo>
                    <a:cubicBezTo>
                      <a:pt x="1274" y="3775"/>
                      <a:pt x="834" y="3346"/>
                      <a:pt x="834" y="2810"/>
                    </a:cubicBezTo>
                    <a:cubicBezTo>
                      <a:pt x="834" y="2274"/>
                      <a:pt x="1274" y="1834"/>
                      <a:pt x="1810" y="1834"/>
                    </a:cubicBezTo>
                    <a:close/>
                    <a:moveTo>
                      <a:pt x="1810" y="1322"/>
                    </a:moveTo>
                    <a:cubicBezTo>
                      <a:pt x="2084" y="1322"/>
                      <a:pt x="2346" y="1393"/>
                      <a:pt x="2584" y="1536"/>
                    </a:cubicBezTo>
                    <a:cubicBezTo>
                      <a:pt x="2560" y="1620"/>
                      <a:pt x="2560" y="1703"/>
                      <a:pt x="2548" y="1774"/>
                    </a:cubicBezTo>
                    <a:cubicBezTo>
                      <a:pt x="2346" y="1632"/>
                      <a:pt x="2072" y="1536"/>
                      <a:pt x="1810" y="1536"/>
                    </a:cubicBezTo>
                    <a:cubicBezTo>
                      <a:pt x="1096" y="1536"/>
                      <a:pt x="524" y="2120"/>
                      <a:pt x="524" y="2822"/>
                    </a:cubicBezTo>
                    <a:cubicBezTo>
                      <a:pt x="524" y="3537"/>
                      <a:pt x="1107" y="4096"/>
                      <a:pt x="1810" y="4096"/>
                    </a:cubicBezTo>
                    <a:cubicBezTo>
                      <a:pt x="2417" y="4096"/>
                      <a:pt x="2917" y="3668"/>
                      <a:pt x="3060" y="3108"/>
                    </a:cubicBezTo>
                    <a:cubicBezTo>
                      <a:pt x="3120" y="3167"/>
                      <a:pt x="3155" y="3203"/>
                      <a:pt x="3239" y="3263"/>
                    </a:cubicBezTo>
                    <a:cubicBezTo>
                      <a:pt x="3036" y="3882"/>
                      <a:pt x="2477" y="4299"/>
                      <a:pt x="1810" y="4299"/>
                    </a:cubicBezTo>
                    <a:cubicBezTo>
                      <a:pt x="988" y="4299"/>
                      <a:pt x="322" y="3620"/>
                      <a:pt x="322" y="2810"/>
                    </a:cubicBezTo>
                    <a:cubicBezTo>
                      <a:pt x="322" y="1989"/>
                      <a:pt x="988" y="1322"/>
                      <a:pt x="1810" y="1322"/>
                    </a:cubicBezTo>
                    <a:close/>
                    <a:moveTo>
                      <a:pt x="4382" y="0"/>
                    </a:moveTo>
                    <a:cubicBezTo>
                      <a:pt x="3608" y="0"/>
                      <a:pt x="2929" y="500"/>
                      <a:pt x="2679" y="1179"/>
                    </a:cubicBezTo>
                    <a:cubicBezTo>
                      <a:pt x="2417" y="1036"/>
                      <a:pt x="2131" y="953"/>
                      <a:pt x="1822" y="953"/>
                    </a:cubicBezTo>
                    <a:cubicBezTo>
                      <a:pt x="822" y="953"/>
                      <a:pt x="0" y="1774"/>
                      <a:pt x="0" y="2775"/>
                    </a:cubicBezTo>
                    <a:cubicBezTo>
                      <a:pt x="0" y="3775"/>
                      <a:pt x="822" y="4596"/>
                      <a:pt x="1822" y="4596"/>
                    </a:cubicBezTo>
                    <a:cubicBezTo>
                      <a:pt x="2596" y="4596"/>
                      <a:pt x="3262" y="4120"/>
                      <a:pt x="3512" y="3417"/>
                    </a:cubicBezTo>
                    <a:cubicBezTo>
                      <a:pt x="3763" y="3548"/>
                      <a:pt x="4060" y="3644"/>
                      <a:pt x="4382" y="3644"/>
                    </a:cubicBezTo>
                    <a:cubicBezTo>
                      <a:pt x="4798" y="3644"/>
                      <a:pt x="5191" y="3489"/>
                      <a:pt x="5513" y="3239"/>
                    </a:cubicBezTo>
                    <a:cubicBezTo>
                      <a:pt x="5822" y="2989"/>
                      <a:pt x="6049" y="2632"/>
                      <a:pt x="6132" y="2239"/>
                    </a:cubicBezTo>
                    <a:cubicBezTo>
                      <a:pt x="6156" y="2167"/>
                      <a:pt x="6096" y="2072"/>
                      <a:pt x="6013" y="2060"/>
                    </a:cubicBezTo>
                    <a:cubicBezTo>
                      <a:pt x="6004" y="2059"/>
                      <a:pt x="5996" y="2058"/>
                      <a:pt x="5987" y="2058"/>
                    </a:cubicBezTo>
                    <a:cubicBezTo>
                      <a:pt x="5911" y="2058"/>
                      <a:pt x="5833" y="2104"/>
                      <a:pt x="5822" y="2179"/>
                    </a:cubicBezTo>
                    <a:cubicBezTo>
                      <a:pt x="5656" y="2870"/>
                      <a:pt x="5060" y="3322"/>
                      <a:pt x="4370" y="3322"/>
                    </a:cubicBezTo>
                    <a:cubicBezTo>
                      <a:pt x="3834" y="3322"/>
                      <a:pt x="3334" y="3048"/>
                      <a:pt x="3072" y="2572"/>
                    </a:cubicBezTo>
                    <a:cubicBezTo>
                      <a:pt x="3036" y="2417"/>
                      <a:pt x="2977" y="2274"/>
                      <a:pt x="2905" y="2132"/>
                    </a:cubicBezTo>
                    <a:cubicBezTo>
                      <a:pt x="2715" y="1215"/>
                      <a:pt x="3429" y="334"/>
                      <a:pt x="4370" y="334"/>
                    </a:cubicBezTo>
                    <a:cubicBezTo>
                      <a:pt x="5060" y="334"/>
                      <a:pt x="5656" y="810"/>
                      <a:pt x="5822" y="1477"/>
                    </a:cubicBezTo>
                    <a:cubicBezTo>
                      <a:pt x="5832" y="1556"/>
                      <a:pt x="5899" y="1602"/>
                      <a:pt x="5969" y="1602"/>
                    </a:cubicBezTo>
                    <a:cubicBezTo>
                      <a:pt x="5984" y="1602"/>
                      <a:pt x="5998" y="1600"/>
                      <a:pt x="6013" y="1596"/>
                    </a:cubicBezTo>
                    <a:cubicBezTo>
                      <a:pt x="6108" y="1584"/>
                      <a:pt x="6144" y="1489"/>
                      <a:pt x="6132" y="1405"/>
                    </a:cubicBezTo>
                    <a:cubicBezTo>
                      <a:pt x="6049" y="1024"/>
                      <a:pt x="5822" y="667"/>
                      <a:pt x="5513" y="405"/>
                    </a:cubicBezTo>
                    <a:cubicBezTo>
                      <a:pt x="5191" y="155"/>
                      <a:pt x="4775" y="0"/>
                      <a:pt x="43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>
                <a:off x="4215914" y="3415061"/>
                <a:ext cx="28072" cy="49301"/>
              </a:xfrm>
              <a:custGeom>
                <a:rect b="b" l="l" r="r" t="t"/>
                <a:pathLst>
                  <a:path extrusionOk="0" h="1549" w="882">
                    <a:moveTo>
                      <a:pt x="405" y="298"/>
                    </a:moveTo>
                    <a:lnTo>
                      <a:pt x="405" y="584"/>
                    </a:lnTo>
                    <a:cubicBezTo>
                      <a:pt x="286" y="537"/>
                      <a:pt x="262" y="501"/>
                      <a:pt x="262" y="429"/>
                    </a:cubicBezTo>
                    <a:cubicBezTo>
                      <a:pt x="262" y="358"/>
                      <a:pt x="334" y="310"/>
                      <a:pt x="405" y="298"/>
                    </a:cubicBezTo>
                    <a:close/>
                    <a:moveTo>
                      <a:pt x="512" y="882"/>
                    </a:moveTo>
                    <a:cubicBezTo>
                      <a:pt x="631" y="918"/>
                      <a:pt x="643" y="977"/>
                      <a:pt x="643" y="1060"/>
                    </a:cubicBezTo>
                    <a:cubicBezTo>
                      <a:pt x="643" y="1144"/>
                      <a:pt x="584" y="1191"/>
                      <a:pt x="512" y="1203"/>
                    </a:cubicBezTo>
                    <a:lnTo>
                      <a:pt x="512" y="882"/>
                    </a:lnTo>
                    <a:close/>
                    <a:moveTo>
                      <a:pt x="465" y="1"/>
                    </a:moveTo>
                    <a:cubicBezTo>
                      <a:pt x="441" y="1"/>
                      <a:pt x="405" y="13"/>
                      <a:pt x="405" y="48"/>
                    </a:cubicBezTo>
                    <a:lnTo>
                      <a:pt x="405" y="96"/>
                    </a:lnTo>
                    <a:cubicBezTo>
                      <a:pt x="179" y="132"/>
                      <a:pt x="48" y="251"/>
                      <a:pt x="48" y="477"/>
                    </a:cubicBezTo>
                    <a:cubicBezTo>
                      <a:pt x="48" y="715"/>
                      <a:pt x="226" y="787"/>
                      <a:pt x="405" y="846"/>
                    </a:cubicBezTo>
                    <a:lnTo>
                      <a:pt x="405" y="1215"/>
                    </a:lnTo>
                    <a:cubicBezTo>
                      <a:pt x="298" y="1203"/>
                      <a:pt x="262" y="1156"/>
                      <a:pt x="167" y="1096"/>
                    </a:cubicBezTo>
                    <a:cubicBezTo>
                      <a:pt x="150" y="1084"/>
                      <a:pt x="133" y="1079"/>
                      <a:pt x="117" y="1079"/>
                    </a:cubicBezTo>
                    <a:cubicBezTo>
                      <a:pt x="53" y="1079"/>
                      <a:pt x="0" y="1158"/>
                      <a:pt x="0" y="1215"/>
                    </a:cubicBezTo>
                    <a:cubicBezTo>
                      <a:pt x="0" y="1251"/>
                      <a:pt x="24" y="1275"/>
                      <a:pt x="36" y="1299"/>
                    </a:cubicBezTo>
                    <a:cubicBezTo>
                      <a:pt x="107" y="1394"/>
                      <a:pt x="274" y="1441"/>
                      <a:pt x="405" y="1441"/>
                    </a:cubicBezTo>
                    <a:lnTo>
                      <a:pt x="405" y="1501"/>
                    </a:lnTo>
                    <a:cubicBezTo>
                      <a:pt x="405" y="1537"/>
                      <a:pt x="441" y="1549"/>
                      <a:pt x="465" y="1549"/>
                    </a:cubicBezTo>
                    <a:cubicBezTo>
                      <a:pt x="500" y="1549"/>
                      <a:pt x="524" y="1525"/>
                      <a:pt x="524" y="1501"/>
                    </a:cubicBezTo>
                    <a:lnTo>
                      <a:pt x="524" y="1441"/>
                    </a:lnTo>
                    <a:cubicBezTo>
                      <a:pt x="715" y="1406"/>
                      <a:pt x="881" y="1299"/>
                      <a:pt x="881" y="1037"/>
                    </a:cubicBezTo>
                    <a:cubicBezTo>
                      <a:pt x="881" y="787"/>
                      <a:pt x="715" y="703"/>
                      <a:pt x="524" y="620"/>
                    </a:cubicBezTo>
                    <a:lnTo>
                      <a:pt x="524" y="298"/>
                    </a:lnTo>
                    <a:cubicBezTo>
                      <a:pt x="596" y="298"/>
                      <a:pt x="631" y="310"/>
                      <a:pt x="703" y="358"/>
                    </a:cubicBezTo>
                    <a:cubicBezTo>
                      <a:pt x="717" y="362"/>
                      <a:pt x="732" y="364"/>
                      <a:pt x="746" y="364"/>
                    </a:cubicBezTo>
                    <a:cubicBezTo>
                      <a:pt x="777" y="364"/>
                      <a:pt x="805" y="351"/>
                      <a:pt x="822" y="310"/>
                    </a:cubicBezTo>
                    <a:cubicBezTo>
                      <a:pt x="857" y="263"/>
                      <a:pt x="869" y="203"/>
                      <a:pt x="810" y="156"/>
                    </a:cubicBezTo>
                    <a:cubicBezTo>
                      <a:pt x="738" y="96"/>
                      <a:pt x="619" y="84"/>
                      <a:pt x="524" y="84"/>
                    </a:cubicBezTo>
                    <a:lnTo>
                      <a:pt x="524" y="48"/>
                    </a:lnTo>
                    <a:cubicBezTo>
                      <a:pt x="524" y="13"/>
                      <a:pt x="500" y="1"/>
                      <a:pt x="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"/>
              <p:cNvSpPr/>
              <p:nvPr/>
            </p:nvSpPr>
            <p:spPr>
              <a:xfrm>
                <a:off x="3988156" y="3495935"/>
                <a:ext cx="353954" cy="203155"/>
              </a:xfrm>
              <a:custGeom>
                <a:rect b="b" l="l" r="r" t="t"/>
                <a:pathLst>
                  <a:path extrusionOk="0" h="6383" w="11121">
                    <a:moveTo>
                      <a:pt x="3525" y="1884"/>
                    </a:moveTo>
                    <a:cubicBezTo>
                      <a:pt x="3540" y="1884"/>
                      <a:pt x="3561" y="1898"/>
                      <a:pt x="3561" y="1925"/>
                    </a:cubicBezTo>
                    <a:cubicBezTo>
                      <a:pt x="3632" y="2103"/>
                      <a:pt x="4632" y="4770"/>
                      <a:pt x="4680" y="4854"/>
                    </a:cubicBezTo>
                    <a:cubicBezTo>
                      <a:pt x="4692" y="4865"/>
                      <a:pt x="4680" y="4901"/>
                      <a:pt x="4644" y="4901"/>
                    </a:cubicBezTo>
                    <a:lnTo>
                      <a:pt x="3930" y="5163"/>
                    </a:lnTo>
                    <a:cubicBezTo>
                      <a:pt x="3882" y="5032"/>
                      <a:pt x="2870" y="2341"/>
                      <a:pt x="2799" y="2163"/>
                    </a:cubicBezTo>
                    <a:lnTo>
                      <a:pt x="3513" y="1889"/>
                    </a:lnTo>
                    <a:cubicBezTo>
                      <a:pt x="3516" y="1886"/>
                      <a:pt x="3520" y="1884"/>
                      <a:pt x="3525" y="1884"/>
                    </a:cubicBezTo>
                    <a:close/>
                    <a:moveTo>
                      <a:pt x="2501" y="2294"/>
                    </a:moveTo>
                    <a:lnTo>
                      <a:pt x="3632" y="5306"/>
                    </a:lnTo>
                    <a:cubicBezTo>
                      <a:pt x="3096" y="5496"/>
                      <a:pt x="1763" y="5997"/>
                      <a:pt x="1536" y="6092"/>
                    </a:cubicBezTo>
                    <a:cubicBezTo>
                      <a:pt x="1528" y="6095"/>
                      <a:pt x="1520" y="6096"/>
                      <a:pt x="1511" y="6096"/>
                    </a:cubicBezTo>
                    <a:cubicBezTo>
                      <a:pt x="1485" y="6096"/>
                      <a:pt x="1459" y="6081"/>
                      <a:pt x="1441" y="6044"/>
                    </a:cubicBezTo>
                    <a:lnTo>
                      <a:pt x="358" y="3175"/>
                    </a:lnTo>
                    <a:cubicBezTo>
                      <a:pt x="346" y="3139"/>
                      <a:pt x="358" y="3103"/>
                      <a:pt x="405" y="3080"/>
                    </a:cubicBezTo>
                    <a:cubicBezTo>
                      <a:pt x="1084" y="2829"/>
                      <a:pt x="2025" y="2472"/>
                      <a:pt x="2501" y="2294"/>
                    </a:cubicBezTo>
                    <a:close/>
                    <a:moveTo>
                      <a:pt x="10195" y="0"/>
                    </a:moveTo>
                    <a:cubicBezTo>
                      <a:pt x="9949" y="0"/>
                      <a:pt x="9714" y="126"/>
                      <a:pt x="9537" y="282"/>
                    </a:cubicBezTo>
                    <a:lnTo>
                      <a:pt x="7835" y="1698"/>
                    </a:lnTo>
                    <a:cubicBezTo>
                      <a:pt x="7740" y="1496"/>
                      <a:pt x="7537" y="1282"/>
                      <a:pt x="7144" y="1282"/>
                    </a:cubicBezTo>
                    <a:cubicBezTo>
                      <a:pt x="6745" y="1282"/>
                      <a:pt x="6434" y="1280"/>
                      <a:pt x="6185" y="1280"/>
                    </a:cubicBezTo>
                    <a:cubicBezTo>
                      <a:pt x="5437" y="1280"/>
                      <a:pt x="5254" y="1294"/>
                      <a:pt x="4977" y="1401"/>
                    </a:cubicBezTo>
                    <a:lnTo>
                      <a:pt x="3882" y="1853"/>
                    </a:lnTo>
                    <a:lnTo>
                      <a:pt x="3870" y="1806"/>
                    </a:lnTo>
                    <a:cubicBezTo>
                      <a:pt x="3814" y="1665"/>
                      <a:pt x="3669" y="1569"/>
                      <a:pt x="3523" y="1569"/>
                    </a:cubicBezTo>
                    <a:cubicBezTo>
                      <a:pt x="3484" y="1569"/>
                      <a:pt x="3444" y="1576"/>
                      <a:pt x="3406" y="1591"/>
                    </a:cubicBezTo>
                    <a:lnTo>
                      <a:pt x="2596" y="1913"/>
                    </a:lnTo>
                    <a:cubicBezTo>
                      <a:pt x="2239" y="2044"/>
                      <a:pt x="1084" y="2472"/>
                      <a:pt x="298" y="2770"/>
                    </a:cubicBezTo>
                    <a:cubicBezTo>
                      <a:pt x="108" y="2841"/>
                      <a:pt x="1" y="3068"/>
                      <a:pt x="72" y="3258"/>
                    </a:cubicBezTo>
                    <a:lnTo>
                      <a:pt x="1167" y="6139"/>
                    </a:lnTo>
                    <a:cubicBezTo>
                      <a:pt x="1222" y="6285"/>
                      <a:pt x="1368" y="6382"/>
                      <a:pt x="1518" y="6382"/>
                    </a:cubicBezTo>
                    <a:cubicBezTo>
                      <a:pt x="1564" y="6382"/>
                      <a:pt x="1611" y="6373"/>
                      <a:pt x="1656" y="6354"/>
                    </a:cubicBezTo>
                    <a:cubicBezTo>
                      <a:pt x="1906" y="6270"/>
                      <a:pt x="3549" y="5639"/>
                      <a:pt x="3894" y="5508"/>
                    </a:cubicBezTo>
                    <a:lnTo>
                      <a:pt x="4763" y="5175"/>
                    </a:lnTo>
                    <a:cubicBezTo>
                      <a:pt x="4942" y="5104"/>
                      <a:pt x="5049" y="4901"/>
                      <a:pt x="4965" y="4723"/>
                    </a:cubicBezTo>
                    <a:lnTo>
                      <a:pt x="4954" y="4675"/>
                    </a:lnTo>
                    <a:cubicBezTo>
                      <a:pt x="5525" y="4437"/>
                      <a:pt x="5537" y="4413"/>
                      <a:pt x="6120" y="4413"/>
                    </a:cubicBezTo>
                    <a:cubicBezTo>
                      <a:pt x="6204" y="4413"/>
                      <a:pt x="6275" y="4330"/>
                      <a:pt x="6275" y="4246"/>
                    </a:cubicBezTo>
                    <a:cubicBezTo>
                      <a:pt x="6275" y="4151"/>
                      <a:pt x="6204" y="4080"/>
                      <a:pt x="6120" y="4080"/>
                    </a:cubicBezTo>
                    <a:cubicBezTo>
                      <a:pt x="5477" y="4080"/>
                      <a:pt x="5418" y="4127"/>
                      <a:pt x="4834" y="4377"/>
                    </a:cubicBezTo>
                    <a:lnTo>
                      <a:pt x="3989" y="2127"/>
                    </a:lnTo>
                    <a:lnTo>
                      <a:pt x="5073" y="1686"/>
                    </a:lnTo>
                    <a:cubicBezTo>
                      <a:pt x="5294" y="1601"/>
                      <a:pt x="5460" y="1589"/>
                      <a:pt x="6106" y="1589"/>
                    </a:cubicBezTo>
                    <a:cubicBezTo>
                      <a:pt x="6364" y="1589"/>
                      <a:pt x="6699" y="1591"/>
                      <a:pt x="7144" y="1591"/>
                    </a:cubicBezTo>
                    <a:cubicBezTo>
                      <a:pt x="7323" y="1591"/>
                      <a:pt x="7442" y="1651"/>
                      <a:pt x="7513" y="1770"/>
                    </a:cubicBezTo>
                    <a:cubicBezTo>
                      <a:pt x="7573" y="1865"/>
                      <a:pt x="7573" y="1948"/>
                      <a:pt x="7585" y="1984"/>
                    </a:cubicBezTo>
                    <a:cubicBezTo>
                      <a:pt x="7585" y="2044"/>
                      <a:pt x="7549" y="2341"/>
                      <a:pt x="7263" y="2389"/>
                    </a:cubicBezTo>
                    <a:cubicBezTo>
                      <a:pt x="6835" y="2460"/>
                      <a:pt x="5882" y="2591"/>
                      <a:pt x="5882" y="2591"/>
                    </a:cubicBezTo>
                    <a:cubicBezTo>
                      <a:pt x="5787" y="2603"/>
                      <a:pt x="5727" y="2687"/>
                      <a:pt x="5739" y="2770"/>
                    </a:cubicBezTo>
                    <a:cubicBezTo>
                      <a:pt x="5763" y="2841"/>
                      <a:pt x="5823" y="2901"/>
                      <a:pt x="5906" y="2901"/>
                    </a:cubicBezTo>
                    <a:lnTo>
                      <a:pt x="5942" y="2901"/>
                    </a:lnTo>
                    <a:cubicBezTo>
                      <a:pt x="5954" y="2901"/>
                      <a:pt x="6894" y="2770"/>
                      <a:pt x="7335" y="2699"/>
                    </a:cubicBezTo>
                    <a:cubicBezTo>
                      <a:pt x="7740" y="2627"/>
                      <a:pt x="7882" y="2282"/>
                      <a:pt x="7918" y="2056"/>
                    </a:cubicBezTo>
                    <a:lnTo>
                      <a:pt x="9764" y="520"/>
                    </a:lnTo>
                    <a:cubicBezTo>
                      <a:pt x="9875" y="408"/>
                      <a:pt x="10028" y="311"/>
                      <a:pt x="10188" y="311"/>
                    </a:cubicBezTo>
                    <a:cubicBezTo>
                      <a:pt x="10285" y="311"/>
                      <a:pt x="10384" y="347"/>
                      <a:pt x="10478" y="436"/>
                    </a:cubicBezTo>
                    <a:cubicBezTo>
                      <a:pt x="10776" y="734"/>
                      <a:pt x="10502" y="1091"/>
                      <a:pt x="10430" y="1151"/>
                    </a:cubicBezTo>
                    <a:cubicBezTo>
                      <a:pt x="10359" y="1222"/>
                      <a:pt x="8097" y="3651"/>
                      <a:pt x="8097" y="3651"/>
                    </a:cubicBezTo>
                    <a:cubicBezTo>
                      <a:pt x="7763" y="4020"/>
                      <a:pt x="7323" y="4080"/>
                      <a:pt x="7144" y="4092"/>
                    </a:cubicBezTo>
                    <a:lnTo>
                      <a:pt x="6847" y="4092"/>
                    </a:lnTo>
                    <a:cubicBezTo>
                      <a:pt x="6751" y="4092"/>
                      <a:pt x="6680" y="4175"/>
                      <a:pt x="6680" y="4258"/>
                    </a:cubicBezTo>
                    <a:cubicBezTo>
                      <a:pt x="6680" y="4353"/>
                      <a:pt x="6751" y="4425"/>
                      <a:pt x="6847" y="4425"/>
                    </a:cubicBezTo>
                    <a:lnTo>
                      <a:pt x="7156" y="4425"/>
                    </a:lnTo>
                    <a:cubicBezTo>
                      <a:pt x="7382" y="4413"/>
                      <a:pt x="7918" y="4330"/>
                      <a:pt x="8335" y="3877"/>
                    </a:cubicBezTo>
                    <a:cubicBezTo>
                      <a:pt x="10669" y="1377"/>
                      <a:pt x="10669" y="1377"/>
                      <a:pt x="10669" y="1353"/>
                    </a:cubicBezTo>
                    <a:cubicBezTo>
                      <a:pt x="10883" y="1151"/>
                      <a:pt x="11121" y="627"/>
                      <a:pt x="10704" y="210"/>
                    </a:cubicBezTo>
                    <a:cubicBezTo>
                      <a:pt x="10539" y="60"/>
                      <a:pt x="10365" y="0"/>
                      <a:pt x="101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1" name="Google Shape;101;p1"/>
          <p:cNvGrpSpPr/>
          <p:nvPr/>
        </p:nvGrpSpPr>
        <p:grpSpPr>
          <a:xfrm>
            <a:off x="5720764" y="5239955"/>
            <a:ext cx="528675" cy="528675"/>
            <a:chOff x="5720764" y="5239955"/>
            <a:chExt cx="528675" cy="528675"/>
          </a:xfrm>
        </p:grpSpPr>
        <p:sp>
          <p:nvSpPr>
            <p:cNvPr id="102" name="Google Shape;102;p1"/>
            <p:cNvSpPr/>
            <p:nvPr/>
          </p:nvSpPr>
          <p:spPr>
            <a:xfrm>
              <a:off x="5720764" y="5239955"/>
              <a:ext cx="528675" cy="52867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" name="Google Shape;103;p1"/>
            <p:cNvGrpSpPr/>
            <p:nvPr/>
          </p:nvGrpSpPr>
          <p:grpSpPr>
            <a:xfrm>
              <a:off x="5761688" y="5340763"/>
              <a:ext cx="446826" cy="327059"/>
              <a:chOff x="5733194" y="2431718"/>
              <a:chExt cx="446826" cy="327059"/>
            </a:xfrm>
          </p:grpSpPr>
          <p:sp>
            <p:nvSpPr>
              <p:cNvPr id="104" name="Google Shape;104;p1"/>
              <p:cNvSpPr/>
              <p:nvPr/>
            </p:nvSpPr>
            <p:spPr>
              <a:xfrm>
                <a:off x="6032946" y="2474145"/>
                <a:ext cx="56112" cy="20115"/>
              </a:xfrm>
              <a:custGeom>
                <a:rect b="b" l="l" r="r" t="t"/>
                <a:pathLst>
                  <a:path extrusionOk="0" h="632" w="1763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17"/>
                      <a:pt x="215" y="417"/>
                    </a:cubicBezTo>
                    <a:cubicBezTo>
                      <a:pt x="441" y="417"/>
                      <a:pt x="1108" y="453"/>
                      <a:pt x="1429" y="620"/>
                    </a:cubicBezTo>
                    <a:cubicBezTo>
                      <a:pt x="1465" y="632"/>
                      <a:pt x="1489" y="632"/>
                      <a:pt x="1525" y="632"/>
                    </a:cubicBezTo>
                    <a:cubicBezTo>
                      <a:pt x="1596" y="632"/>
                      <a:pt x="1668" y="584"/>
                      <a:pt x="1703" y="513"/>
                    </a:cubicBezTo>
                    <a:cubicBezTo>
                      <a:pt x="1763" y="417"/>
                      <a:pt x="1727" y="298"/>
                      <a:pt x="1632" y="239"/>
                    </a:cubicBezTo>
                    <a:cubicBezTo>
                      <a:pt x="1156" y="1"/>
                      <a:pt x="263" y="1"/>
                      <a:pt x="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>
                <a:off x="5733194" y="2431718"/>
                <a:ext cx="446826" cy="327059"/>
              </a:xfrm>
              <a:custGeom>
                <a:rect b="b" l="l" r="r" t="t"/>
                <a:pathLst>
                  <a:path extrusionOk="0" h="10276" w="14039">
                    <a:moveTo>
                      <a:pt x="11621" y="655"/>
                    </a:moveTo>
                    <a:lnTo>
                      <a:pt x="11621" y="1500"/>
                    </a:lnTo>
                    <a:cubicBezTo>
                      <a:pt x="11621" y="1631"/>
                      <a:pt x="11598" y="1762"/>
                      <a:pt x="11538" y="1905"/>
                    </a:cubicBezTo>
                    <a:lnTo>
                      <a:pt x="11431" y="2108"/>
                    </a:lnTo>
                    <a:cubicBezTo>
                      <a:pt x="11419" y="2143"/>
                      <a:pt x="11419" y="2167"/>
                      <a:pt x="11419" y="2203"/>
                    </a:cubicBezTo>
                    <a:lnTo>
                      <a:pt x="11419" y="2631"/>
                    </a:lnTo>
                    <a:cubicBezTo>
                      <a:pt x="11419" y="2929"/>
                      <a:pt x="11300" y="3215"/>
                      <a:pt x="11074" y="3429"/>
                    </a:cubicBezTo>
                    <a:cubicBezTo>
                      <a:pt x="10858" y="3634"/>
                      <a:pt x="10599" y="3751"/>
                      <a:pt x="10317" y="3751"/>
                    </a:cubicBezTo>
                    <a:cubicBezTo>
                      <a:pt x="10303" y="3751"/>
                      <a:pt x="10290" y="3751"/>
                      <a:pt x="10276" y="3751"/>
                    </a:cubicBezTo>
                    <a:cubicBezTo>
                      <a:pt x="9657" y="3739"/>
                      <a:pt x="9181" y="3215"/>
                      <a:pt x="9181" y="2584"/>
                    </a:cubicBezTo>
                    <a:lnTo>
                      <a:pt x="9181" y="2203"/>
                    </a:lnTo>
                    <a:cubicBezTo>
                      <a:pt x="9181" y="2167"/>
                      <a:pt x="9181" y="2143"/>
                      <a:pt x="9169" y="2108"/>
                    </a:cubicBezTo>
                    <a:lnTo>
                      <a:pt x="9038" y="1857"/>
                    </a:lnTo>
                    <a:cubicBezTo>
                      <a:pt x="8990" y="1762"/>
                      <a:pt x="8966" y="1667"/>
                      <a:pt x="8966" y="1560"/>
                    </a:cubicBezTo>
                    <a:lnTo>
                      <a:pt x="8966" y="1548"/>
                    </a:lnTo>
                    <a:cubicBezTo>
                      <a:pt x="8966" y="1048"/>
                      <a:pt x="9359" y="655"/>
                      <a:pt x="9859" y="655"/>
                    </a:cubicBezTo>
                    <a:close/>
                    <a:moveTo>
                      <a:pt x="4156" y="429"/>
                    </a:moveTo>
                    <a:cubicBezTo>
                      <a:pt x="4513" y="429"/>
                      <a:pt x="4823" y="560"/>
                      <a:pt x="5061" y="822"/>
                    </a:cubicBezTo>
                    <a:cubicBezTo>
                      <a:pt x="5299" y="1072"/>
                      <a:pt x="5442" y="1417"/>
                      <a:pt x="5478" y="1786"/>
                    </a:cubicBezTo>
                    <a:cubicBezTo>
                      <a:pt x="5513" y="2215"/>
                      <a:pt x="5656" y="3108"/>
                      <a:pt x="5847" y="3643"/>
                    </a:cubicBezTo>
                    <a:lnTo>
                      <a:pt x="5835" y="3643"/>
                    </a:lnTo>
                    <a:cubicBezTo>
                      <a:pt x="5525" y="3762"/>
                      <a:pt x="4882" y="3941"/>
                      <a:pt x="4132" y="3941"/>
                    </a:cubicBezTo>
                    <a:cubicBezTo>
                      <a:pt x="4077" y="3944"/>
                      <a:pt x="4021" y="3945"/>
                      <a:pt x="3967" y="3945"/>
                    </a:cubicBezTo>
                    <a:cubicBezTo>
                      <a:pt x="3330" y="3945"/>
                      <a:pt x="2762" y="3765"/>
                      <a:pt x="2477" y="3655"/>
                    </a:cubicBezTo>
                    <a:cubicBezTo>
                      <a:pt x="2656" y="3108"/>
                      <a:pt x="2799" y="2215"/>
                      <a:pt x="2835" y="1786"/>
                    </a:cubicBezTo>
                    <a:cubicBezTo>
                      <a:pt x="2858" y="1417"/>
                      <a:pt x="3013" y="1072"/>
                      <a:pt x="3251" y="822"/>
                    </a:cubicBezTo>
                    <a:cubicBezTo>
                      <a:pt x="3501" y="560"/>
                      <a:pt x="3811" y="429"/>
                      <a:pt x="4156" y="429"/>
                    </a:cubicBezTo>
                    <a:close/>
                    <a:moveTo>
                      <a:pt x="10752" y="4096"/>
                    </a:moveTo>
                    <a:cubicBezTo>
                      <a:pt x="10752" y="4155"/>
                      <a:pt x="10764" y="4215"/>
                      <a:pt x="10776" y="4274"/>
                    </a:cubicBezTo>
                    <a:lnTo>
                      <a:pt x="10609" y="4429"/>
                    </a:lnTo>
                    <a:cubicBezTo>
                      <a:pt x="10526" y="4524"/>
                      <a:pt x="10419" y="4572"/>
                      <a:pt x="10300" y="4572"/>
                    </a:cubicBezTo>
                    <a:cubicBezTo>
                      <a:pt x="10181" y="4572"/>
                      <a:pt x="10062" y="4524"/>
                      <a:pt x="9990" y="4429"/>
                    </a:cubicBezTo>
                    <a:lnTo>
                      <a:pt x="9823" y="4274"/>
                    </a:lnTo>
                    <a:cubicBezTo>
                      <a:pt x="9835" y="4215"/>
                      <a:pt x="9859" y="4155"/>
                      <a:pt x="9859" y="4096"/>
                    </a:cubicBezTo>
                    <a:cubicBezTo>
                      <a:pt x="9990" y="4132"/>
                      <a:pt x="10121" y="4167"/>
                      <a:pt x="10252" y="4167"/>
                    </a:cubicBezTo>
                    <a:lnTo>
                      <a:pt x="10300" y="4167"/>
                    </a:lnTo>
                    <a:cubicBezTo>
                      <a:pt x="10455" y="4167"/>
                      <a:pt x="10609" y="4132"/>
                      <a:pt x="10752" y="4096"/>
                    </a:cubicBezTo>
                    <a:close/>
                    <a:moveTo>
                      <a:pt x="4692" y="4358"/>
                    </a:moveTo>
                    <a:cubicBezTo>
                      <a:pt x="4763" y="4524"/>
                      <a:pt x="4918" y="4644"/>
                      <a:pt x="5097" y="4691"/>
                    </a:cubicBezTo>
                    <a:lnTo>
                      <a:pt x="5835" y="4894"/>
                    </a:lnTo>
                    <a:cubicBezTo>
                      <a:pt x="6025" y="4953"/>
                      <a:pt x="6168" y="5132"/>
                      <a:pt x="6168" y="5322"/>
                    </a:cubicBezTo>
                    <a:lnTo>
                      <a:pt x="6168" y="7251"/>
                    </a:lnTo>
                    <a:cubicBezTo>
                      <a:pt x="6168" y="7501"/>
                      <a:pt x="5954" y="7692"/>
                      <a:pt x="5716" y="7692"/>
                    </a:cubicBezTo>
                    <a:lnTo>
                      <a:pt x="5704" y="7692"/>
                    </a:lnTo>
                    <a:lnTo>
                      <a:pt x="5704" y="6144"/>
                    </a:lnTo>
                    <a:cubicBezTo>
                      <a:pt x="5668" y="5787"/>
                      <a:pt x="5394" y="5501"/>
                      <a:pt x="5025" y="5501"/>
                    </a:cubicBezTo>
                    <a:lnTo>
                      <a:pt x="3275" y="5501"/>
                    </a:lnTo>
                    <a:cubicBezTo>
                      <a:pt x="2918" y="5501"/>
                      <a:pt x="2632" y="5787"/>
                      <a:pt x="2632" y="6144"/>
                    </a:cubicBezTo>
                    <a:lnTo>
                      <a:pt x="2632" y="7692"/>
                    </a:lnTo>
                    <a:lnTo>
                      <a:pt x="2620" y="7692"/>
                    </a:lnTo>
                    <a:cubicBezTo>
                      <a:pt x="2370" y="7692"/>
                      <a:pt x="2180" y="7489"/>
                      <a:pt x="2180" y="7251"/>
                    </a:cubicBezTo>
                    <a:lnTo>
                      <a:pt x="2180" y="5322"/>
                    </a:lnTo>
                    <a:cubicBezTo>
                      <a:pt x="2180" y="5132"/>
                      <a:pt x="2311" y="4941"/>
                      <a:pt x="2501" y="4894"/>
                    </a:cubicBezTo>
                    <a:lnTo>
                      <a:pt x="3251" y="4691"/>
                    </a:lnTo>
                    <a:cubicBezTo>
                      <a:pt x="3430" y="4644"/>
                      <a:pt x="3561" y="4524"/>
                      <a:pt x="3644" y="4358"/>
                    </a:cubicBezTo>
                    <a:cubicBezTo>
                      <a:pt x="3811" y="4370"/>
                      <a:pt x="3989" y="4394"/>
                      <a:pt x="4168" y="4394"/>
                    </a:cubicBezTo>
                    <a:cubicBezTo>
                      <a:pt x="4347" y="4394"/>
                      <a:pt x="4525" y="4370"/>
                      <a:pt x="4692" y="4358"/>
                    </a:cubicBezTo>
                    <a:close/>
                    <a:moveTo>
                      <a:pt x="10526" y="5906"/>
                    </a:moveTo>
                    <a:cubicBezTo>
                      <a:pt x="10538" y="5906"/>
                      <a:pt x="10538" y="5906"/>
                      <a:pt x="10538" y="5918"/>
                    </a:cubicBezTo>
                    <a:lnTo>
                      <a:pt x="10538" y="7680"/>
                    </a:lnTo>
                    <a:cubicBezTo>
                      <a:pt x="10538" y="7692"/>
                      <a:pt x="10538" y="7692"/>
                      <a:pt x="10526" y="7692"/>
                    </a:cubicBezTo>
                    <a:lnTo>
                      <a:pt x="7895" y="7692"/>
                    </a:lnTo>
                    <a:cubicBezTo>
                      <a:pt x="7871" y="7692"/>
                      <a:pt x="7871" y="7692"/>
                      <a:pt x="7871" y="7680"/>
                    </a:cubicBezTo>
                    <a:lnTo>
                      <a:pt x="7871" y="5918"/>
                    </a:lnTo>
                    <a:lnTo>
                      <a:pt x="10526" y="5906"/>
                    </a:lnTo>
                    <a:close/>
                    <a:moveTo>
                      <a:pt x="11050" y="4596"/>
                    </a:moveTo>
                    <a:lnTo>
                      <a:pt x="11228" y="4691"/>
                    </a:lnTo>
                    <a:lnTo>
                      <a:pt x="11967" y="4894"/>
                    </a:lnTo>
                    <a:cubicBezTo>
                      <a:pt x="12157" y="4953"/>
                      <a:pt x="12300" y="5132"/>
                      <a:pt x="12300" y="5322"/>
                    </a:cubicBezTo>
                    <a:lnTo>
                      <a:pt x="12300" y="7251"/>
                    </a:lnTo>
                    <a:cubicBezTo>
                      <a:pt x="12300" y="7501"/>
                      <a:pt x="12086" y="7692"/>
                      <a:pt x="11848" y="7692"/>
                    </a:cubicBezTo>
                    <a:lnTo>
                      <a:pt x="10955" y="7692"/>
                    </a:lnTo>
                    <a:lnTo>
                      <a:pt x="10955" y="7680"/>
                    </a:lnTo>
                    <a:lnTo>
                      <a:pt x="10955" y="7227"/>
                    </a:lnTo>
                    <a:lnTo>
                      <a:pt x="11621" y="7227"/>
                    </a:lnTo>
                    <a:cubicBezTo>
                      <a:pt x="11740" y="7227"/>
                      <a:pt x="11836" y="7144"/>
                      <a:pt x="11836" y="7025"/>
                    </a:cubicBezTo>
                    <a:lnTo>
                      <a:pt x="11836" y="5715"/>
                    </a:lnTo>
                    <a:cubicBezTo>
                      <a:pt x="11836" y="5596"/>
                      <a:pt x="11740" y="5501"/>
                      <a:pt x="11621" y="5501"/>
                    </a:cubicBezTo>
                    <a:cubicBezTo>
                      <a:pt x="11502" y="5501"/>
                      <a:pt x="11419" y="5596"/>
                      <a:pt x="11419" y="5715"/>
                    </a:cubicBezTo>
                    <a:lnTo>
                      <a:pt x="11419" y="6834"/>
                    </a:lnTo>
                    <a:lnTo>
                      <a:pt x="10955" y="6834"/>
                    </a:lnTo>
                    <a:lnTo>
                      <a:pt x="10955" y="5941"/>
                    </a:lnTo>
                    <a:cubicBezTo>
                      <a:pt x="10955" y="5691"/>
                      <a:pt x="10764" y="5525"/>
                      <a:pt x="10538" y="5525"/>
                    </a:cubicBezTo>
                    <a:lnTo>
                      <a:pt x="8335" y="5525"/>
                    </a:lnTo>
                    <a:lnTo>
                      <a:pt x="8335" y="5322"/>
                    </a:lnTo>
                    <a:lnTo>
                      <a:pt x="8299" y="5322"/>
                    </a:lnTo>
                    <a:cubicBezTo>
                      <a:pt x="8299" y="5132"/>
                      <a:pt x="8442" y="4941"/>
                      <a:pt x="8633" y="4894"/>
                    </a:cubicBezTo>
                    <a:lnTo>
                      <a:pt x="9383" y="4691"/>
                    </a:lnTo>
                    <a:cubicBezTo>
                      <a:pt x="9442" y="4667"/>
                      <a:pt x="9490" y="4644"/>
                      <a:pt x="9562" y="4596"/>
                    </a:cubicBezTo>
                    <a:lnTo>
                      <a:pt x="9693" y="4727"/>
                    </a:lnTo>
                    <a:cubicBezTo>
                      <a:pt x="9859" y="4894"/>
                      <a:pt x="10062" y="4989"/>
                      <a:pt x="10300" y="4989"/>
                    </a:cubicBezTo>
                    <a:cubicBezTo>
                      <a:pt x="10526" y="4989"/>
                      <a:pt x="10752" y="4894"/>
                      <a:pt x="10907" y="4727"/>
                    </a:cubicBezTo>
                    <a:lnTo>
                      <a:pt x="11050" y="4596"/>
                    </a:lnTo>
                    <a:close/>
                    <a:moveTo>
                      <a:pt x="2632" y="8108"/>
                    </a:moveTo>
                    <a:lnTo>
                      <a:pt x="2632" y="8573"/>
                    </a:lnTo>
                    <a:lnTo>
                      <a:pt x="846" y="8573"/>
                    </a:lnTo>
                    <a:lnTo>
                      <a:pt x="846" y="8108"/>
                    </a:lnTo>
                    <a:close/>
                    <a:moveTo>
                      <a:pt x="13157" y="8108"/>
                    </a:moveTo>
                    <a:lnTo>
                      <a:pt x="13157" y="8573"/>
                    </a:lnTo>
                    <a:lnTo>
                      <a:pt x="5668" y="8573"/>
                    </a:lnTo>
                    <a:lnTo>
                      <a:pt x="5668" y="8108"/>
                    </a:lnTo>
                    <a:close/>
                    <a:moveTo>
                      <a:pt x="5049" y="5906"/>
                    </a:moveTo>
                    <a:cubicBezTo>
                      <a:pt x="5180" y="5906"/>
                      <a:pt x="5287" y="6013"/>
                      <a:pt x="5287" y="6144"/>
                    </a:cubicBezTo>
                    <a:lnTo>
                      <a:pt x="5287" y="9001"/>
                    </a:lnTo>
                    <a:lnTo>
                      <a:pt x="3049" y="9001"/>
                    </a:lnTo>
                    <a:lnTo>
                      <a:pt x="3049" y="6144"/>
                    </a:lnTo>
                    <a:cubicBezTo>
                      <a:pt x="3049" y="6013"/>
                      <a:pt x="3156" y="5906"/>
                      <a:pt x="3287" y="5906"/>
                    </a:cubicBezTo>
                    <a:close/>
                    <a:moveTo>
                      <a:pt x="4168" y="0"/>
                    </a:moveTo>
                    <a:cubicBezTo>
                      <a:pt x="3239" y="0"/>
                      <a:pt x="2501" y="738"/>
                      <a:pt x="2430" y="1738"/>
                    </a:cubicBezTo>
                    <a:cubicBezTo>
                      <a:pt x="2394" y="2155"/>
                      <a:pt x="2263" y="2989"/>
                      <a:pt x="2084" y="3477"/>
                    </a:cubicBezTo>
                    <a:cubicBezTo>
                      <a:pt x="2037" y="3584"/>
                      <a:pt x="2049" y="3703"/>
                      <a:pt x="2096" y="3810"/>
                    </a:cubicBezTo>
                    <a:cubicBezTo>
                      <a:pt x="2144" y="3905"/>
                      <a:pt x="2239" y="3989"/>
                      <a:pt x="2334" y="4024"/>
                    </a:cubicBezTo>
                    <a:cubicBezTo>
                      <a:pt x="2513" y="4084"/>
                      <a:pt x="2811" y="4179"/>
                      <a:pt x="3156" y="4251"/>
                    </a:cubicBezTo>
                    <a:cubicBezTo>
                      <a:pt x="3144" y="4251"/>
                      <a:pt x="3144" y="4251"/>
                      <a:pt x="3120" y="4263"/>
                    </a:cubicBezTo>
                    <a:lnTo>
                      <a:pt x="2382" y="4477"/>
                    </a:lnTo>
                    <a:cubicBezTo>
                      <a:pt x="2013" y="4584"/>
                      <a:pt x="1751" y="4917"/>
                      <a:pt x="1751" y="5310"/>
                    </a:cubicBezTo>
                    <a:lnTo>
                      <a:pt x="1751" y="7227"/>
                    </a:lnTo>
                    <a:cubicBezTo>
                      <a:pt x="1751" y="7394"/>
                      <a:pt x="1799" y="7561"/>
                      <a:pt x="1894" y="7680"/>
                    </a:cubicBezTo>
                    <a:lnTo>
                      <a:pt x="203" y="7680"/>
                    </a:lnTo>
                    <a:cubicBezTo>
                      <a:pt x="84" y="7680"/>
                      <a:pt x="1" y="7763"/>
                      <a:pt x="1" y="7882"/>
                    </a:cubicBezTo>
                    <a:cubicBezTo>
                      <a:pt x="1" y="8001"/>
                      <a:pt x="84" y="8096"/>
                      <a:pt x="203" y="8096"/>
                    </a:cubicBezTo>
                    <a:lnTo>
                      <a:pt x="441" y="8096"/>
                    </a:lnTo>
                    <a:lnTo>
                      <a:pt x="441" y="10073"/>
                    </a:lnTo>
                    <a:cubicBezTo>
                      <a:pt x="441" y="10192"/>
                      <a:pt x="537" y="10275"/>
                      <a:pt x="656" y="10275"/>
                    </a:cubicBezTo>
                    <a:cubicBezTo>
                      <a:pt x="775" y="10275"/>
                      <a:pt x="858" y="10192"/>
                      <a:pt x="858" y="10073"/>
                    </a:cubicBezTo>
                    <a:lnTo>
                      <a:pt x="858" y="8954"/>
                    </a:lnTo>
                    <a:lnTo>
                      <a:pt x="2644" y="8954"/>
                    </a:lnTo>
                    <a:lnTo>
                      <a:pt x="2644" y="10073"/>
                    </a:lnTo>
                    <a:cubicBezTo>
                      <a:pt x="2644" y="10192"/>
                      <a:pt x="2739" y="10275"/>
                      <a:pt x="2858" y="10275"/>
                    </a:cubicBezTo>
                    <a:cubicBezTo>
                      <a:pt x="2977" y="10275"/>
                      <a:pt x="3073" y="10192"/>
                      <a:pt x="3073" y="10073"/>
                    </a:cubicBezTo>
                    <a:lnTo>
                      <a:pt x="3073" y="9406"/>
                    </a:lnTo>
                    <a:lnTo>
                      <a:pt x="5287" y="9406"/>
                    </a:lnTo>
                    <a:lnTo>
                      <a:pt x="5287" y="10073"/>
                    </a:lnTo>
                    <a:cubicBezTo>
                      <a:pt x="5287" y="10192"/>
                      <a:pt x="5371" y="10275"/>
                      <a:pt x="5490" y="10275"/>
                    </a:cubicBezTo>
                    <a:cubicBezTo>
                      <a:pt x="5609" y="10275"/>
                      <a:pt x="5704" y="10192"/>
                      <a:pt x="5704" y="10073"/>
                    </a:cubicBezTo>
                    <a:lnTo>
                      <a:pt x="5704" y="8954"/>
                    </a:lnTo>
                    <a:lnTo>
                      <a:pt x="13169" y="8954"/>
                    </a:lnTo>
                    <a:lnTo>
                      <a:pt x="13169" y="10073"/>
                    </a:lnTo>
                    <a:cubicBezTo>
                      <a:pt x="13169" y="10192"/>
                      <a:pt x="13264" y="10275"/>
                      <a:pt x="13383" y="10275"/>
                    </a:cubicBezTo>
                    <a:cubicBezTo>
                      <a:pt x="13503" y="10275"/>
                      <a:pt x="13586" y="10192"/>
                      <a:pt x="13586" y="10073"/>
                    </a:cubicBezTo>
                    <a:lnTo>
                      <a:pt x="13586" y="8096"/>
                    </a:lnTo>
                    <a:lnTo>
                      <a:pt x="13824" y="8096"/>
                    </a:lnTo>
                    <a:cubicBezTo>
                      <a:pt x="13943" y="8096"/>
                      <a:pt x="14038" y="8001"/>
                      <a:pt x="14038" y="7882"/>
                    </a:cubicBezTo>
                    <a:cubicBezTo>
                      <a:pt x="14003" y="7787"/>
                      <a:pt x="13919" y="7692"/>
                      <a:pt x="13800" y="7692"/>
                    </a:cubicBezTo>
                    <a:lnTo>
                      <a:pt x="12562" y="7692"/>
                    </a:lnTo>
                    <a:cubicBezTo>
                      <a:pt x="12633" y="7561"/>
                      <a:pt x="12693" y="7406"/>
                      <a:pt x="12693" y="7251"/>
                    </a:cubicBezTo>
                    <a:lnTo>
                      <a:pt x="12693" y="5322"/>
                    </a:lnTo>
                    <a:cubicBezTo>
                      <a:pt x="12693" y="4941"/>
                      <a:pt x="12443" y="4596"/>
                      <a:pt x="12074" y="4489"/>
                    </a:cubicBezTo>
                    <a:lnTo>
                      <a:pt x="11324" y="4286"/>
                    </a:lnTo>
                    <a:cubicBezTo>
                      <a:pt x="11228" y="4251"/>
                      <a:pt x="11169" y="4167"/>
                      <a:pt x="11169" y="4060"/>
                    </a:cubicBezTo>
                    <a:lnTo>
                      <a:pt x="11169" y="3893"/>
                    </a:lnTo>
                    <a:cubicBezTo>
                      <a:pt x="11240" y="3858"/>
                      <a:pt x="11300" y="3798"/>
                      <a:pt x="11359" y="3739"/>
                    </a:cubicBezTo>
                    <a:cubicBezTo>
                      <a:pt x="11657" y="3453"/>
                      <a:pt x="11824" y="3060"/>
                      <a:pt x="11824" y="2643"/>
                    </a:cubicBezTo>
                    <a:lnTo>
                      <a:pt x="11824" y="2262"/>
                    </a:lnTo>
                    <a:lnTo>
                      <a:pt x="11895" y="2096"/>
                    </a:lnTo>
                    <a:cubicBezTo>
                      <a:pt x="11979" y="1917"/>
                      <a:pt x="12026" y="1703"/>
                      <a:pt x="12026" y="1512"/>
                    </a:cubicBezTo>
                    <a:lnTo>
                      <a:pt x="12026" y="453"/>
                    </a:lnTo>
                    <a:cubicBezTo>
                      <a:pt x="12026" y="333"/>
                      <a:pt x="11943" y="250"/>
                      <a:pt x="11824" y="250"/>
                    </a:cubicBezTo>
                    <a:lnTo>
                      <a:pt x="9859" y="250"/>
                    </a:lnTo>
                    <a:cubicBezTo>
                      <a:pt x="9145" y="250"/>
                      <a:pt x="8561" y="834"/>
                      <a:pt x="8561" y="1548"/>
                    </a:cubicBezTo>
                    <a:lnTo>
                      <a:pt x="8561" y="1560"/>
                    </a:lnTo>
                    <a:cubicBezTo>
                      <a:pt x="8561" y="1727"/>
                      <a:pt x="8597" y="1881"/>
                      <a:pt x="8680" y="2036"/>
                    </a:cubicBezTo>
                    <a:lnTo>
                      <a:pt x="8788" y="2238"/>
                    </a:lnTo>
                    <a:lnTo>
                      <a:pt x="8788" y="2572"/>
                    </a:lnTo>
                    <a:cubicBezTo>
                      <a:pt x="8788" y="3108"/>
                      <a:pt x="9050" y="3584"/>
                      <a:pt x="9442" y="3870"/>
                    </a:cubicBezTo>
                    <a:lnTo>
                      <a:pt x="9442" y="4048"/>
                    </a:lnTo>
                    <a:cubicBezTo>
                      <a:pt x="9442" y="4143"/>
                      <a:pt x="9359" y="4239"/>
                      <a:pt x="9276" y="4263"/>
                    </a:cubicBezTo>
                    <a:lnTo>
                      <a:pt x="8526" y="4477"/>
                    </a:lnTo>
                    <a:cubicBezTo>
                      <a:pt x="8157" y="4584"/>
                      <a:pt x="7907" y="4917"/>
                      <a:pt x="7907" y="5310"/>
                    </a:cubicBezTo>
                    <a:lnTo>
                      <a:pt x="7907" y="5489"/>
                    </a:lnTo>
                    <a:lnTo>
                      <a:pt x="7895" y="5489"/>
                    </a:lnTo>
                    <a:cubicBezTo>
                      <a:pt x="7657" y="5489"/>
                      <a:pt x="7478" y="5679"/>
                      <a:pt x="7478" y="5906"/>
                    </a:cubicBezTo>
                    <a:lnTo>
                      <a:pt x="7478" y="7656"/>
                    </a:lnTo>
                    <a:lnTo>
                      <a:pt x="7478" y="7680"/>
                    </a:lnTo>
                    <a:lnTo>
                      <a:pt x="6442" y="7680"/>
                    </a:lnTo>
                    <a:cubicBezTo>
                      <a:pt x="6525" y="7537"/>
                      <a:pt x="6585" y="7394"/>
                      <a:pt x="6585" y="7227"/>
                    </a:cubicBezTo>
                    <a:lnTo>
                      <a:pt x="6585" y="5310"/>
                    </a:lnTo>
                    <a:cubicBezTo>
                      <a:pt x="6585" y="4917"/>
                      <a:pt x="6323" y="4584"/>
                      <a:pt x="5954" y="4477"/>
                    </a:cubicBezTo>
                    <a:lnTo>
                      <a:pt x="5216" y="4263"/>
                    </a:lnTo>
                    <a:cubicBezTo>
                      <a:pt x="5192" y="4263"/>
                      <a:pt x="5192" y="4263"/>
                      <a:pt x="5180" y="4251"/>
                    </a:cubicBezTo>
                    <a:cubicBezTo>
                      <a:pt x="5537" y="4179"/>
                      <a:pt x="5823" y="4084"/>
                      <a:pt x="6002" y="4024"/>
                    </a:cubicBezTo>
                    <a:cubicBezTo>
                      <a:pt x="6109" y="3989"/>
                      <a:pt x="6192" y="3905"/>
                      <a:pt x="6240" y="3810"/>
                    </a:cubicBezTo>
                    <a:cubicBezTo>
                      <a:pt x="6287" y="3703"/>
                      <a:pt x="6299" y="3596"/>
                      <a:pt x="6252" y="3477"/>
                    </a:cubicBezTo>
                    <a:cubicBezTo>
                      <a:pt x="6073" y="2977"/>
                      <a:pt x="5942" y="2143"/>
                      <a:pt x="5906" y="1738"/>
                    </a:cubicBezTo>
                    <a:cubicBezTo>
                      <a:pt x="5835" y="738"/>
                      <a:pt x="5097" y="0"/>
                      <a:pt x="41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"/>
              <p:cNvSpPr/>
              <p:nvPr/>
            </p:nvSpPr>
            <p:spPr>
              <a:xfrm>
                <a:off x="6019323" y="2641653"/>
                <a:ext cx="13272" cy="13272"/>
              </a:xfrm>
              <a:custGeom>
                <a:rect b="b" l="l" r="r" t="t"/>
                <a:pathLst>
                  <a:path extrusionOk="0" h="417" w="417">
                    <a:moveTo>
                      <a:pt x="202" y="0"/>
                    </a:moveTo>
                    <a:cubicBezTo>
                      <a:pt x="95" y="0"/>
                      <a:pt x="0" y="84"/>
                      <a:pt x="0" y="203"/>
                    </a:cubicBezTo>
                    <a:cubicBezTo>
                      <a:pt x="0" y="322"/>
                      <a:pt x="95" y="417"/>
                      <a:pt x="202" y="417"/>
                    </a:cubicBezTo>
                    <a:cubicBezTo>
                      <a:pt x="322" y="417"/>
                      <a:pt x="417" y="322"/>
                      <a:pt x="417" y="203"/>
                    </a:cubicBezTo>
                    <a:cubicBezTo>
                      <a:pt x="417" y="84"/>
                      <a:pt x="322" y="0"/>
                      <a:pt x="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" name="Google Shape;107;p1"/>
          <p:cNvGrpSpPr/>
          <p:nvPr/>
        </p:nvGrpSpPr>
        <p:grpSpPr>
          <a:xfrm>
            <a:off x="7159237" y="5228879"/>
            <a:ext cx="546290" cy="546290"/>
            <a:chOff x="7159237" y="5228879"/>
            <a:chExt cx="546290" cy="546290"/>
          </a:xfrm>
        </p:grpSpPr>
        <p:sp>
          <p:nvSpPr>
            <p:cNvPr id="108" name="Google Shape;108;p1"/>
            <p:cNvSpPr/>
            <p:nvPr/>
          </p:nvSpPr>
          <p:spPr>
            <a:xfrm>
              <a:off x="7159237" y="5228879"/>
              <a:ext cx="546290" cy="54629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" name="Google Shape;109;p1"/>
            <p:cNvGrpSpPr/>
            <p:nvPr/>
          </p:nvGrpSpPr>
          <p:grpSpPr>
            <a:xfrm>
              <a:off x="7254833" y="5324284"/>
              <a:ext cx="355099" cy="355481"/>
              <a:chOff x="3539102" y="2427549"/>
              <a:chExt cx="355099" cy="355481"/>
            </a:xfrm>
          </p:grpSpPr>
          <p:sp>
            <p:nvSpPr>
              <p:cNvPr id="110" name="Google Shape;110;p1"/>
              <p:cNvSpPr/>
              <p:nvPr/>
            </p:nvSpPr>
            <p:spPr>
              <a:xfrm>
                <a:off x="3539102" y="2561320"/>
                <a:ext cx="355099" cy="221710"/>
              </a:xfrm>
              <a:custGeom>
                <a:rect b="b" l="l" r="r" t="t"/>
                <a:pathLst>
                  <a:path extrusionOk="0" h="6966" w="11157">
                    <a:moveTo>
                      <a:pt x="2953" y="3131"/>
                    </a:moveTo>
                    <a:lnTo>
                      <a:pt x="2953" y="6644"/>
                    </a:lnTo>
                    <a:lnTo>
                      <a:pt x="1537" y="6644"/>
                    </a:lnTo>
                    <a:lnTo>
                      <a:pt x="1537" y="3131"/>
                    </a:lnTo>
                    <a:close/>
                    <a:moveTo>
                      <a:pt x="6263" y="2250"/>
                    </a:moveTo>
                    <a:lnTo>
                      <a:pt x="6263" y="6644"/>
                    </a:lnTo>
                    <a:lnTo>
                      <a:pt x="4858" y="6644"/>
                    </a:lnTo>
                    <a:lnTo>
                      <a:pt x="4858" y="2250"/>
                    </a:lnTo>
                    <a:close/>
                    <a:moveTo>
                      <a:pt x="9585" y="333"/>
                    </a:moveTo>
                    <a:lnTo>
                      <a:pt x="9585" y="6644"/>
                    </a:lnTo>
                    <a:lnTo>
                      <a:pt x="8168" y="6644"/>
                    </a:lnTo>
                    <a:lnTo>
                      <a:pt x="8168" y="333"/>
                    </a:lnTo>
                    <a:close/>
                    <a:moveTo>
                      <a:pt x="8025" y="0"/>
                    </a:moveTo>
                    <a:cubicBezTo>
                      <a:pt x="7930" y="0"/>
                      <a:pt x="7859" y="83"/>
                      <a:pt x="7859" y="167"/>
                    </a:cubicBezTo>
                    <a:lnTo>
                      <a:pt x="7859" y="6644"/>
                    </a:lnTo>
                    <a:lnTo>
                      <a:pt x="6609" y="6644"/>
                    </a:lnTo>
                    <a:lnTo>
                      <a:pt x="6609" y="2084"/>
                    </a:lnTo>
                    <a:cubicBezTo>
                      <a:pt x="6609" y="2000"/>
                      <a:pt x="6537" y="1917"/>
                      <a:pt x="6442" y="1917"/>
                    </a:cubicBezTo>
                    <a:lnTo>
                      <a:pt x="4704" y="1917"/>
                    </a:lnTo>
                    <a:cubicBezTo>
                      <a:pt x="4608" y="1917"/>
                      <a:pt x="4537" y="2000"/>
                      <a:pt x="4537" y="2084"/>
                    </a:cubicBezTo>
                    <a:lnTo>
                      <a:pt x="4537" y="6644"/>
                    </a:lnTo>
                    <a:lnTo>
                      <a:pt x="3287" y="6644"/>
                    </a:lnTo>
                    <a:lnTo>
                      <a:pt x="3287" y="2965"/>
                    </a:lnTo>
                    <a:cubicBezTo>
                      <a:pt x="3287" y="2881"/>
                      <a:pt x="3215" y="2798"/>
                      <a:pt x="3120" y="2798"/>
                    </a:cubicBezTo>
                    <a:lnTo>
                      <a:pt x="1382" y="2798"/>
                    </a:lnTo>
                    <a:cubicBezTo>
                      <a:pt x="1298" y="2798"/>
                      <a:pt x="1215" y="2881"/>
                      <a:pt x="1215" y="2965"/>
                    </a:cubicBezTo>
                    <a:lnTo>
                      <a:pt x="1215" y="6644"/>
                    </a:lnTo>
                    <a:lnTo>
                      <a:pt x="167" y="6644"/>
                    </a:lnTo>
                    <a:cubicBezTo>
                      <a:pt x="72" y="6644"/>
                      <a:pt x="1" y="6715"/>
                      <a:pt x="1" y="6810"/>
                    </a:cubicBezTo>
                    <a:cubicBezTo>
                      <a:pt x="1" y="6894"/>
                      <a:pt x="72" y="6965"/>
                      <a:pt x="167" y="6965"/>
                    </a:cubicBezTo>
                    <a:lnTo>
                      <a:pt x="11002" y="6965"/>
                    </a:lnTo>
                    <a:cubicBezTo>
                      <a:pt x="11085" y="6965"/>
                      <a:pt x="11157" y="6894"/>
                      <a:pt x="11157" y="6810"/>
                    </a:cubicBezTo>
                    <a:cubicBezTo>
                      <a:pt x="11145" y="6715"/>
                      <a:pt x="11073" y="6644"/>
                      <a:pt x="10990" y="6644"/>
                    </a:cubicBezTo>
                    <a:lnTo>
                      <a:pt x="9930" y="6644"/>
                    </a:lnTo>
                    <a:lnTo>
                      <a:pt x="9930" y="167"/>
                    </a:lnTo>
                    <a:cubicBezTo>
                      <a:pt x="9930" y="83"/>
                      <a:pt x="9859" y="0"/>
                      <a:pt x="97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"/>
              <p:cNvSpPr/>
              <p:nvPr/>
            </p:nvSpPr>
            <p:spPr>
              <a:xfrm>
                <a:off x="3544417" y="2427549"/>
                <a:ext cx="339568" cy="205415"/>
              </a:xfrm>
              <a:custGeom>
                <a:rect b="b" l="l" r="r" t="t"/>
                <a:pathLst>
                  <a:path extrusionOk="0" h="6454" w="10669">
                    <a:moveTo>
                      <a:pt x="10157" y="0"/>
                    </a:moveTo>
                    <a:cubicBezTo>
                      <a:pt x="10125" y="0"/>
                      <a:pt x="10093" y="4"/>
                      <a:pt x="10061" y="12"/>
                    </a:cubicBezTo>
                    <a:lnTo>
                      <a:pt x="8656" y="191"/>
                    </a:lnTo>
                    <a:cubicBezTo>
                      <a:pt x="8382" y="214"/>
                      <a:pt x="8180" y="488"/>
                      <a:pt x="8216" y="762"/>
                    </a:cubicBezTo>
                    <a:cubicBezTo>
                      <a:pt x="8238" y="1032"/>
                      <a:pt x="8483" y="1217"/>
                      <a:pt x="8751" y="1217"/>
                    </a:cubicBezTo>
                    <a:cubicBezTo>
                      <a:pt x="8767" y="1217"/>
                      <a:pt x="8783" y="1216"/>
                      <a:pt x="8799" y="1215"/>
                    </a:cubicBezTo>
                    <a:lnTo>
                      <a:pt x="8906" y="1203"/>
                    </a:lnTo>
                    <a:lnTo>
                      <a:pt x="8906" y="1203"/>
                    </a:lnTo>
                    <a:cubicBezTo>
                      <a:pt x="7204" y="3191"/>
                      <a:pt x="5156" y="4215"/>
                      <a:pt x="3715" y="4727"/>
                    </a:cubicBezTo>
                    <a:cubicBezTo>
                      <a:pt x="1917" y="5370"/>
                      <a:pt x="524" y="5429"/>
                      <a:pt x="500" y="5429"/>
                    </a:cubicBezTo>
                    <a:cubicBezTo>
                      <a:pt x="227" y="5441"/>
                      <a:pt x="0" y="5679"/>
                      <a:pt x="12" y="5965"/>
                    </a:cubicBezTo>
                    <a:cubicBezTo>
                      <a:pt x="24" y="6239"/>
                      <a:pt x="250" y="6453"/>
                      <a:pt x="524" y="6453"/>
                    </a:cubicBezTo>
                    <a:lnTo>
                      <a:pt x="536" y="6453"/>
                    </a:lnTo>
                    <a:cubicBezTo>
                      <a:pt x="596" y="6453"/>
                      <a:pt x="2084" y="6394"/>
                      <a:pt x="4037" y="5703"/>
                    </a:cubicBezTo>
                    <a:cubicBezTo>
                      <a:pt x="5132" y="5322"/>
                      <a:pt x="6156" y="4798"/>
                      <a:pt x="7096" y="4167"/>
                    </a:cubicBezTo>
                    <a:cubicBezTo>
                      <a:pt x="7168" y="4120"/>
                      <a:pt x="7192" y="4013"/>
                      <a:pt x="7144" y="3941"/>
                    </a:cubicBezTo>
                    <a:cubicBezTo>
                      <a:pt x="7113" y="3895"/>
                      <a:pt x="7058" y="3869"/>
                      <a:pt x="7003" y="3869"/>
                    </a:cubicBezTo>
                    <a:cubicBezTo>
                      <a:pt x="6973" y="3869"/>
                      <a:pt x="6943" y="3877"/>
                      <a:pt x="6918" y="3893"/>
                    </a:cubicBezTo>
                    <a:cubicBezTo>
                      <a:pt x="5989" y="4513"/>
                      <a:pt x="5001" y="5025"/>
                      <a:pt x="3929" y="5394"/>
                    </a:cubicBezTo>
                    <a:cubicBezTo>
                      <a:pt x="2024" y="6084"/>
                      <a:pt x="596" y="6120"/>
                      <a:pt x="536" y="6120"/>
                    </a:cubicBezTo>
                    <a:cubicBezTo>
                      <a:pt x="429" y="6120"/>
                      <a:pt x="358" y="6049"/>
                      <a:pt x="358" y="5953"/>
                    </a:cubicBezTo>
                    <a:cubicBezTo>
                      <a:pt x="358" y="5846"/>
                      <a:pt x="429" y="5751"/>
                      <a:pt x="536" y="5751"/>
                    </a:cubicBezTo>
                    <a:cubicBezTo>
                      <a:pt x="548" y="5751"/>
                      <a:pt x="1989" y="5691"/>
                      <a:pt x="3834" y="5036"/>
                    </a:cubicBezTo>
                    <a:cubicBezTo>
                      <a:pt x="5406" y="4489"/>
                      <a:pt x="7632" y="3346"/>
                      <a:pt x="9454" y="1084"/>
                    </a:cubicBezTo>
                    <a:cubicBezTo>
                      <a:pt x="9534" y="969"/>
                      <a:pt x="9459" y="809"/>
                      <a:pt x="9315" y="809"/>
                    </a:cubicBezTo>
                    <a:cubicBezTo>
                      <a:pt x="9310" y="809"/>
                      <a:pt x="9304" y="809"/>
                      <a:pt x="9299" y="810"/>
                    </a:cubicBezTo>
                    <a:lnTo>
                      <a:pt x="8775" y="869"/>
                    </a:lnTo>
                    <a:cubicBezTo>
                      <a:pt x="8768" y="870"/>
                      <a:pt x="8761" y="871"/>
                      <a:pt x="8754" y="871"/>
                    </a:cubicBezTo>
                    <a:cubicBezTo>
                      <a:pt x="8676" y="871"/>
                      <a:pt x="8595" y="815"/>
                      <a:pt x="8573" y="738"/>
                    </a:cubicBezTo>
                    <a:cubicBezTo>
                      <a:pt x="8537" y="631"/>
                      <a:pt x="8620" y="512"/>
                      <a:pt x="8740" y="500"/>
                    </a:cubicBezTo>
                    <a:lnTo>
                      <a:pt x="10133" y="322"/>
                    </a:lnTo>
                    <a:cubicBezTo>
                      <a:pt x="10139" y="321"/>
                      <a:pt x="10146" y="320"/>
                      <a:pt x="10153" y="320"/>
                    </a:cubicBezTo>
                    <a:cubicBezTo>
                      <a:pt x="10253" y="320"/>
                      <a:pt x="10347" y="400"/>
                      <a:pt x="10347" y="500"/>
                    </a:cubicBezTo>
                    <a:lnTo>
                      <a:pt x="10347" y="1893"/>
                    </a:lnTo>
                    <a:cubicBezTo>
                      <a:pt x="10347" y="2000"/>
                      <a:pt x="10252" y="2072"/>
                      <a:pt x="10168" y="2072"/>
                    </a:cubicBezTo>
                    <a:cubicBezTo>
                      <a:pt x="10073" y="2072"/>
                      <a:pt x="9990" y="1988"/>
                      <a:pt x="9990" y="1893"/>
                    </a:cubicBezTo>
                    <a:lnTo>
                      <a:pt x="9990" y="1477"/>
                    </a:lnTo>
                    <a:cubicBezTo>
                      <a:pt x="9990" y="1417"/>
                      <a:pt x="9942" y="1346"/>
                      <a:pt x="9883" y="1334"/>
                    </a:cubicBezTo>
                    <a:cubicBezTo>
                      <a:pt x="9866" y="1324"/>
                      <a:pt x="9848" y="1319"/>
                      <a:pt x="9830" y="1319"/>
                    </a:cubicBezTo>
                    <a:cubicBezTo>
                      <a:pt x="9784" y="1319"/>
                      <a:pt x="9738" y="1347"/>
                      <a:pt x="9704" y="1381"/>
                    </a:cubicBezTo>
                    <a:cubicBezTo>
                      <a:pt x="9085" y="2119"/>
                      <a:pt x="8394" y="2810"/>
                      <a:pt x="7632" y="3382"/>
                    </a:cubicBezTo>
                    <a:cubicBezTo>
                      <a:pt x="7561" y="3441"/>
                      <a:pt x="7537" y="3548"/>
                      <a:pt x="7597" y="3608"/>
                    </a:cubicBezTo>
                    <a:cubicBezTo>
                      <a:pt x="7635" y="3646"/>
                      <a:pt x="7692" y="3674"/>
                      <a:pt x="7744" y="3674"/>
                    </a:cubicBezTo>
                    <a:cubicBezTo>
                      <a:pt x="7773" y="3674"/>
                      <a:pt x="7801" y="3665"/>
                      <a:pt x="7823" y="3643"/>
                    </a:cubicBezTo>
                    <a:cubicBezTo>
                      <a:pt x="8489" y="3131"/>
                      <a:pt x="9109" y="2548"/>
                      <a:pt x="9656" y="1917"/>
                    </a:cubicBezTo>
                    <a:cubicBezTo>
                      <a:pt x="9668" y="2179"/>
                      <a:pt x="9894" y="2405"/>
                      <a:pt x="10156" y="2405"/>
                    </a:cubicBezTo>
                    <a:cubicBezTo>
                      <a:pt x="10442" y="2405"/>
                      <a:pt x="10668" y="2179"/>
                      <a:pt x="10668" y="1893"/>
                    </a:cubicBezTo>
                    <a:lnTo>
                      <a:pt x="10668" y="500"/>
                    </a:lnTo>
                    <a:cubicBezTo>
                      <a:pt x="10621" y="369"/>
                      <a:pt x="10561" y="238"/>
                      <a:pt x="10466" y="131"/>
                    </a:cubicBezTo>
                    <a:cubicBezTo>
                      <a:pt x="10382" y="48"/>
                      <a:pt x="10270" y="0"/>
                      <a:pt x="101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" name="Google Shape;112;p1"/>
          <p:cNvGrpSpPr/>
          <p:nvPr/>
        </p:nvGrpSpPr>
        <p:grpSpPr>
          <a:xfrm>
            <a:off x="1452060" y="5280286"/>
            <a:ext cx="534946" cy="534946"/>
            <a:chOff x="1452060" y="4405696"/>
            <a:chExt cx="534946" cy="534946"/>
          </a:xfrm>
        </p:grpSpPr>
        <p:sp>
          <p:nvSpPr>
            <p:cNvPr id="113" name="Google Shape;113;p1"/>
            <p:cNvSpPr/>
            <p:nvPr/>
          </p:nvSpPr>
          <p:spPr>
            <a:xfrm>
              <a:off x="1452060" y="4405696"/>
              <a:ext cx="534946" cy="53494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" name="Google Shape;114;p1"/>
            <p:cNvGrpSpPr/>
            <p:nvPr/>
          </p:nvGrpSpPr>
          <p:grpSpPr>
            <a:xfrm>
              <a:off x="1587258" y="4496558"/>
              <a:ext cx="264550" cy="353222"/>
              <a:chOff x="903530" y="3806125"/>
              <a:chExt cx="264550" cy="353222"/>
            </a:xfrm>
          </p:grpSpPr>
          <p:sp>
            <p:nvSpPr>
              <p:cNvPr id="115" name="Google Shape;115;p1"/>
              <p:cNvSpPr/>
              <p:nvPr/>
            </p:nvSpPr>
            <p:spPr>
              <a:xfrm>
                <a:off x="926637" y="3839321"/>
                <a:ext cx="173237" cy="162002"/>
              </a:xfrm>
              <a:custGeom>
                <a:rect b="b" l="l" r="r" t="t"/>
                <a:pathLst>
                  <a:path extrusionOk="0" h="5090" w="5443">
                    <a:moveTo>
                      <a:pt x="3418" y="1"/>
                    </a:moveTo>
                    <a:cubicBezTo>
                      <a:pt x="2623" y="1"/>
                      <a:pt x="1831" y="307"/>
                      <a:pt x="1227" y="911"/>
                    </a:cubicBezTo>
                    <a:cubicBezTo>
                      <a:pt x="108" y="2030"/>
                      <a:pt x="1" y="3804"/>
                      <a:pt x="989" y="5030"/>
                    </a:cubicBezTo>
                    <a:cubicBezTo>
                      <a:pt x="1013" y="5078"/>
                      <a:pt x="1061" y="5090"/>
                      <a:pt x="1120" y="5090"/>
                    </a:cubicBezTo>
                    <a:cubicBezTo>
                      <a:pt x="1156" y="5090"/>
                      <a:pt x="1192" y="5078"/>
                      <a:pt x="1227" y="5066"/>
                    </a:cubicBezTo>
                    <a:cubicBezTo>
                      <a:pt x="1299" y="5006"/>
                      <a:pt x="1311" y="4899"/>
                      <a:pt x="1251" y="4840"/>
                    </a:cubicBezTo>
                    <a:cubicBezTo>
                      <a:pt x="382" y="3744"/>
                      <a:pt x="477" y="2149"/>
                      <a:pt x="1477" y="1149"/>
                    </a:cubicBezTo>
                    <a:cubicBezTo>
                      <a:pt x="2019" y="607"/>
                      <a:pt x="2735" y="334"/>
                      <a:pt x="3452" y="334"/>
                    </a:cubicBezTo>
                    <a:cubicBezTo>
                      <a:pt x="4059" y="334"/>
                      <a:pt x="4666" y="530"/>
                      <a:pt x="5168" y="923"/>
                    </a:cubicBezTo>
                    <a:cubicBezTo>
                      <a:pt x="5199" y="948"/>
                      <a:pt x="5237" y="961"/>
                      <a:pt x="5273" y="961"/>
                    </a:cubicBezTo>
                    <a:cubicBezTo>
                      <a:pt x="5321" y="961"/>
                      <a:pt x="5367" y="939"/>
                      <a:pt x="5394" y="899"/>
                    </a:cubicBezTo>
                    <a:cubicBezTo>
                      <a:pt x="5442" y="827"/>
                      <a:pt x="5418" y="720"/>
                      <a:pt x="5347" y="672"/>
                    </a:cubicBezTo>
                    <a:cubicBezTo>
                      <a:pt x="4777" y="223"/>
                      <a:pt x="4096" y="1"/>
                      <a:pt x="34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"/>
              <p:cNvSpPr/>
              <p:nvPr/>
            </p:nvSpPr>
            <p:spPr>
              <a:xfrm>
                <a:off x="903530" y="3806125"/>
                <a:ext cx="264550" cy="353222"/>
              </a:xfrm>
              <a:custGeom>
                <a:rect b="b" l="l" r="r" t="t"/>
                <a:pathLst>
                  <a:path extrusionOk="0" h="11098" w="8312">
                    <a:moveTo>
                      <a:pt x="4144" y="322"/>
                    </a:moveTo>
                    <a:cubicBezTo>
                      <a:pt x="6251" y="322"/>
                      <a:pt x="7966" y="2025"/>
                      <a:pt x="7966" y="4144"/>
                    </a:cubicBezTo>
                    <a:cubicBezTo>
                      <a:pt x="7978" y="5085"/>
                      <a:pt x="7775" y="6002"/>
                      <a:pt x="7371" y="6895"/>
                    </a:cubicBezTo>
                    <a:cubicBezTo>
                      <a:pt x="7037" y="7609"/>
                      <a:pt x="6597" y="8323"/>
                      <a:pt x="6025" y="8978"/>
                    </a:cubicBezTo>
                    <a:cubicBezTo>
                      <a:pt x="5228" y="9919"/>
                      <a:pt x="4418" y="10526"/>
                      <a:pt x="4156" y="10717"/>
                    </a:cubicBezTo>
                    <a:cubicBezTo>
                      <a:pt x="3882" y="10538"/>
                      <a:pt x="3084" y="9931"/>
                      <a:pt x="2275" y="8990"/>
                    </a:cubicBezTo>
                    <a:cubicBezTo>
                      <a:pt x="1715" y="8323"/>
                      <a:pt x="1251" y="7621"/>
                      <a:pt x="929" y="6895"/>
                    </a:cubicBezTo>
                    <a:cubicBezTo>
                      <a:pt x="525" y="6002"/>
                      <a:pt x="310" y="5085"/>
                      <a:pt x="310" y="4144"/>
                    </a:cubicBezTo>
                    <a:cubicBezTo>
                      <a:pt x="310" y="2025"/>
                      <a:pt x="2025" y="322"/>
                      <a:pt x="4144" y="322"/>
                    </a:cubicBezTo>
                    <a:close/>
                    <a:moveTo>
                      <a:pt x="4156" y="1"/>
                    </a:moveTo>
                    <a:cubicBezTo>
                      <a:pt x="1858" y="1"/>
                      <a:pt x="1" y="1870"/>
                      <a:pt x="1" y="4156"/>
                    </a:cubicBezTo>
                    <a:cubicBezTo>
                      <a:pt x="1" y="5121"/>
                      <a:pt x="215" y="6097"/>
                      <a:pt x="644" y="7049"/>
                    </a:cubicBezTo>
                    <a:cubicBezTo>
                      <a:pt x="989" y="7788"/>
                      <a:pt x="1441" y="8514"/>
                      <a:pt x="2037" y="9216"/>
                    </a:cubicBezTo>
                    <a:cubicBezTo>
                      <a:pt x="3037" y="10395"/>
                      <a:pt x="4037" y="11050"/>
                      <a:pt x="4061" y="11062"/>
                    </a:cubicBezTo>
                    <a:cubicBezTo>
                      <a:pt x="4096" y="11074"/>
                      <a:pt x="4120" y="11098"/>
                      <a:pt x="4156" y="11098"/>
                    </a:cubicBezTo>
                    <a:cubicBezTo>
                      <a:pt x="4180" y="11098"/>
                      <a:pt x="4215" y="11074"/>
                      <a:pt x="4239" y="11062"/>
                    </a:cubicBezTo>
                    <a:cubicBezTo>
                      <a:pt x="4287" y="11038"/>
                      <a:pt x="5275" y="10395"/>
                      <a:pt x="6263" y="9216"/>
                    </a:cubicBezTo>
                    <a:cubicBezTo>
                      <a:pt x="6859" y="8538"/>
                      <a:pt x="7323" y="7800"/>
                      <a:pt x="7668" y="7049"/>
                    </a:cubicBezTo>
                    <a:cubicBezTo>
                      <a:pt x="8085" y="6109"/>
                      <a:pt x="8311" y="5144"/>
                      <a:pt x="8311" y="4156"/>
                    </a:cubicBezTo>
                    <a:cubicBezTo>
                      <a:pt x="8311" y="1870"/>
                      <a:pt x="6442" y="1"/>
                      <a:pt x="41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"/>
              <p:cNvSpPr/>
              <p:nvPr/>
            </p:nvSpPr>
            <p:spPr>
              <a:xfrm>
                <a:off x="1008879" y="3904059"/>
                <a:ext cx="54966" cy="18460"/>
              </a:xfrm>
              <a:custGeom>
                <a:rect b="b" l="l" r="r" t="t"/>
                <a:pathLst>
                  <a:path extrusionOk="0" h="580" w="1727">
                    <a:moveTo>
                      <a:pt x="648" y="1"/>
                    </a:moveTo>
                    <a:cubicBezTo>
                      <a:pt x="492" y="1"/>
                      <a:pt x="319" y="16"/>
                      <a:pt x="132" y="55"/>
                    </a:cubicBezTo>
                    <a:cubicBezTo>
                      <a:pt x="60" y="67"/>
                      <a:pt x="1" y="127"/>
                      <a:pt x="1" y="222"/>
                    </a:cubicBezTo>
                    <a:lnTo>
                      <a:pt x="1" y="401"/>
                    </a:lnTo>
                    <a:cubicBezTo>
                      <a:pt x="1" y="484"/>
                      <a:pt x="72" y="555"/>
                      <a:pt x="155" y="555"/>
                    </a:cubicBezTo>
                    <a:cubicBezTo>
                      <a:pt x="251" y="555"/>
                      <a:pt x="322" y="484"/>
                      <a:pt x="322" y="401"/>
                    </a:cubicBezTo>
                    <a:lnTo>
                      <a:pt x="322" y="365"/>
                    </a:lnTo>
                    <a:cubicBezTo>
                      <a:pt x="434" y="350"/>
                      <a:pt x="539" y="343"/>
                      <a:pt x="636" y="343"/>
                    </a:cubicBezTo>
                    <a:cubicBezTo>
                      <a:pt x="841" y="343"/>
                      <a:pt x="1011" y="372"/>
                      <a:pt x="1132" y="413"/>
                    </a:cubicBezTo>
                    <a:cubicBezTo>
                      <a:pt x="1334" y="472"/>
                      <a:pt x="1453" y="543"/>
                      <a:pt x="1465" y="543"/>
                    </a:cubicBezTo>
                    <a:cubicBezTo>
                      <a:pt x="1501" y="555"/>
                      <a:pt x="1525" y="579"/>
                      <a:pt x="1560" y="579"/>
                    </a:cubicBezTo>
                    <a:cubicBezTo>
                      <a:pt x="1620" y="579"/>
                      <a:pt x="1667" y="543"/>
                      <a:pt x="1691" y="496"/>
                    </a:cubicBezTo>
                    <a:cubicBezTo>
                      <a:pt x="1727" y="401"/>
                      <a:pt x="1703" y="305"/>
                      <a:pt x="1632" y="246"/>
                    </a:cubicBezTo>
                    <a:cubicBezTo>
                      <a:pt x="1613" y="236"/>
                      <a:pt x="1255" y="1"/>
                      <a:pt x="6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"/>
              <p:cNvSpPr/>
              <p:nvPr/>
            </p:nvSpPr>
            <p:spPr>
              <a:xfrm>
                <a:off x="972118" y="3872072"/>
                <a:ext cx="172473" cy="164866"/>
              </a:xfrm>
              <a:custGeom>
                <a:rect b="b" l="l" r="r" t="t"/>
                <a:pathLst>
                  <a:path extrusionOk="0" h="5180" w="5419">
                    <a:moveTo>
                      <a:pt x="3239" y="346"/>
                    </a:moveTo>
                    <a:lnTo>
                      <a:pt x="3239" y="1144"/>
                    </a:lnTo>
                    <a:cubicBezTo>
                      <a:pt x="3239" y="1287"/>
                      <a:pt x="3203" y="1418"/>
                      <a:pt x="3144" y="1537"/>
                    </a:cubicBezTo>
                    <a:lnTo>
                      <a:pt x="3084" y="1668"/>
                    </a:lnTo>
                    <a:cubicBezTo>
                      <a:pt x="3073" y="1703"/>
                      <a:pt x="3073" y="1715"/>
                      <a:pt x="3073" y="1739"/>
                    </a:cubicBezTo>
                    <a:lnTo>
                      <a:pt x="3073" y="2084"/>
                    </a:lnTo>
                    <a:cubicBezTo>
                      <a:pt x="3073" y="2370"/>
                      <a:pt x="2953" y="2632"/>
                      <a:pt x="2763" y="2846"/>
                    </a:cubicBezTo>
                    <a:cubicBezTo>
                      <a:pt x="2558" y="3028"/>
                      <a:pt x="2311" y="3145"/>
                      <a:pt x="2040" y="3145"/>
                    </a:cubicBezTo>
                    <a:cubicBezTo>
                      <a:pt x="2027" y="3145"/>
                      <a:pt x="2014" y="3144"/>
                      <a:pt x="2001" y="3144"/>
                    </a:cubicBezTo>
                    <a:cubicBezTo>
                      <a:pt x="1406" y="3108"/>
                      <a:pt x="941" y="2620"/>
                      <a:pt x="941" y="2037"/>
                    </a:cubicBezTo>
                    <a:lnTo>
                      <a:pt x="941" y="1739"/>
                    </a:lnTo>
                    <a:cubicBezTo>
                      <a:pt x="941" y="1715"/>
                      <a:pt x="941" y="1703"/>
                      <a:pt x="929" y="1668"/>
                    </a:cubicBezTo>
                    <a:lnTo>
                      <a:pt x="870" y="1537"/>
                    </a:lnTo>
                    <a:cubicBezTo>
                      <a:pt x="810" y="1418"/>
                      <a:pt x="775" y="1287"/>
                      <a:pt x="775" y="1144"/>
                    </a:cubicBezTo>
                    <a:cubicBezTo>
                      <a:pt x="775" y="703"/>
                      <a:pt x="1132" y="346"/>
                      <a:pt x="1584" y="346"/>
                    </a:cubicBezTo>
                    <a:close/>
                    <a:moveTo>
                      <a:pt x="1465" y="3346"/>
                    </a:moveTo>
                    <a:cubicBezTo>
                      <a:pt x="1608" y="3406"/>
                      <a:pt x="1775" y="3453"/>
                      <a:pt x="1953" y="3465"/>
                    </a:cubicBezTo>
                    <a:lnTo>
                      <a:pt x="2001" y="3465"/>
                    </a:lnTo>
                    <a:cubicBezTo>
                      <a:pt x="2180" y="3465"/>
                      <a:pt x="2370" y="3442"/>
                      <a:pt x="2537" y="3370"/>
                    </a:cubicBezTo>
                    <a:lnTo>
                      <a:pt x="2537" y="3584"/>
                    </a:lnTo>
                    <a:cubicBezTo>
                      <a:pt x="2537" y="3632"/>
                      <a:pt x="2549" y="3692"/>
                      <a:pt x="2549" y="3739"/>
                    </a:cubicBezTo>
                    <a:lnTo>
                      <a:pt x="2001" y="4156"/>
                    </a:lnTo>
                    <a:lnTo>
                      <a:pt x="1453" y="3727"/>
                    </a:lnTo>
                    <a:cubicBezTo>
                      <a:pt x="1465" y="3680"/>
                      <a:pt x="1465" y="3632"/>
                      <a:pt x="1465" y="3573"/>
                    </a:cubicBezTo>
                    <a:lnTo>
                      <a:pt x="1465" y="3346"/>
                    </a:lnTo>
                    <a:close/>
                    <a:moveTo>
                      <a:pt x="1251" y="3977"/>
                    </a:moveTo>
                    <a:lnTo>
                      <a:pt x="1834" y="4406"/>
                    </a:lnTo>
                    <a:lnTo>
                      <a:pt x="1834" y="4870"/>
                    </a:lnTo>
                    <a:cubicBezTo>
                      <a:pt x="1334" y="4835"/>
                      <a:pt x="822" y="4680"/>
                      <a:pt x="394" y="4358"/>
                    </a:cubicBezTo>
                    <a:cubicBezTo>
                      <a:pt x="417" y="4335"/>
                      <a:pt x="465" y="4299"/>
                      <a:pt x="501" y="4287"/>
                    </a:cubicBezTo>
                    <a:lnTo>
                      <a:pt x="1132" y="4049"/>
                    </a:lnTo>
                    <a:cubicBezTo>
                      <a:pt x="1179" y="4037"/>
                      <a:pt x="1227" y="4001"/>
                      <a:pt x="1251" y="3977"/>
                    </a:cubicBezTo>
                    <a:close/>
                    <a:moveTo>
                      <a:pt x="2739" y="3989"/>
                    </a:moveTo>
                    <a:cubicBezTo>
                      <a:pt x="2787" y="4025"/>
                      <a:pt x="2822" y="4037"/>
                      <a:pt x="2858" y="4061"/>
                    </a:cubicBezTo>
                    <a:lnTo>
                      <a:pt x="3632" y="4346"/>
                    </a:lnTo>
                    <a:cubicBezTo>
                      <a:pt x="3192" y="4656"/>
                      <a:pt x="2680" y="4835"/>
                      <a:pt x="2168" y="4870"/>
                    </a:cubicBezTo>
                    <a:lnTo>
                      <a:pt x="2168" y="4418"/>
                    </a:lnTo>
                    <a:lnTo>
                      <a:pt x="2739" y="3989"/>
                    </a:lnTo>
                    <a:close/>
                    <a:moveTo>
                      <a:pt x="1596" y="1"/>
                    </a:moveTo>
                    <a:cubicBezTo>
                      <a:pt x="977" y="1"/>
                      <a:pt x="465" y="501"/>
                      <a:pt x="465" y="1132"/>
                    </a:cubicBezTo>
                    <a:cubicBezTo>
                      <a:pt x="465" y="1310"/>
                      <a:pt x="513" y="1501"/>
                      <a:pt x="596" y="1668"/>
                    </a:cubicBezTo>
                    <a:lnTo>
                      <a:pt x="644" y="1751"/>
                    </a:lnTo>
                    <a:lnTo>
                      <a:pt x="644" y="2013"/>
                    </a:lnTo>
                    <a:cubicBezTo>
                      <a:pt x="644" y="2453"/>
                      <a:pt x="858" y="2858"/>
                      <a:pt x="1168" y="3120"/>
                    </a:cubicBezTo>
                    <a:lnTo>
                      <a:pt x="1168" y="3561"/>
                    </a:lnTo>
                    <a:cubicBezTo>
                      <a:pt x="1168" y="3632"/>
                      <a:pt x="1120" y="3704"/>
                      <a:pt x="1048" y="3739"/>
                    </a:cubicBezTo>
                    <a:lnTo>
                      <a:pt x="406" y="3977"/>
                    </a:lnTo>
                    <a:cubicBezTo>
                      <a:pt x="239" y="4037"/>
                      <a:pt x="108" y="4168"/>
                      <a:pt x="36" y="4311"/>
                    </a:cubicBezTo>
                    <a:cubicBezTo>
                      <a:pt x="1" y="4394"/>
                      <a:pt x="25" y="4466"/>
                      <a:pt x="84" y="4513"/>
                    </a:cubicBezTo>
                    <a:cubicBezTo>
                      <a:pt x="644" y="4954"/>
                      <a:pt x="1334" y="5180"/>
                      <a:pt x="2001" y="5180"/>
                    </a:cubicBezTo>
                    <a:cubicBezTo>
                      <a:pt x="2799" y="5180"/>
                      <a:pt x="3596" y="4870"/>
                      <a:pt x="4204" y="4275"/>
                    </a:cubicBezTo>
                    <a:cubicBezTo>
                      <a:pt x="5323" y="3168"/>
                      <a:pt x="5418" y="1406"/>
                      <a:pt x="4442" y="167"/>
                    </a:cubicBezTo>
                    <a:cubicBezTo>
                      <a:pt x="4405" y="124"/>
                      <a:pt x="4351" y="98"/>
                      <a:pt x="4301" y="98"/>
                    </a:cubicBezTo>
                    <a:cubicBezTo>
                      <a:pt x="4269" y="98"/>
                      <a:pt x="4239" y="108"/>
                      <a:pt x="4216" y="132"/>
                    </a:cubicBezTo>
                    <a:cubicBezTo>
                      <a:pt x="4144" y="191"/>
                      <a:pt x="4132" y="298"/>
                      <a:pt x="4192" y="358"/>
                    </a:cubicBezTo>
                    <a:cubicBezTo>
                      <a:pt x="5061" y="1465"/>
                      <a:pt x="4966" y="3049"/>
                      <a:pt x="3965" y="4049"/>
                    </a:cubicBezTo>
                    <a:lnTo>
                      <a:pt x="3906" y="4108"/>
                    </a:lnTo>
                    <a:cubicBezTo>
                      <a:pt x="3870" y="4096"/>
                      <a:pt x="3835" y="4061"/>
                      <a:pt x="3799" y="4049"/>
                    </a:cubicBezTo>
                    <a:lnTo>
                      <a:pt x="2977" y="3739"/>
                    </a:lnTo>
                    <a:cubicBezTo>
                      <a:pt x="2906" y="3704"/>
                      <a:pt x="2858" y="3644"/>
                      <a:pt x="2858" y="3561"/>
                    </a:cubicBezTo>
                    <a:lnTo>
                      <a:pt x="2858" y="3144"/>
                    </a:lnTo>
                    <a:cubicBezTo>
                      <a:pt x="2894" y="3108"/>
                      <a:pt x="2942" y="3084"/>
                      <a:pt x="2965" y="3049"/>
                    </a:cubicBezTo>
                    <a:cubicBezTo>
                      <a:pt x="3239" y="2787"/>
                      <a:pt x="3382" y="2441"/>
                      <a:pt x="3382" y="2072"/>
                    </a:cubicBezTo>
                    <a:lnTo>
                      <a:pt x="3382" y="1751"/>
                    </a:lnTo>
                    <a:lnTo>
                      <a:pt x="3430" y="1668"/>
                    </a:lnTo>
                    <a:cubicBezTo>
                      <a:pt x="3513" y="1501"/>
                      <a:pt x="3561" y="1310"/>
                      <a:pt x="3561" y="1132"/>
                    </a:cubicBezTo>
                    <a:lnTo>
                      <a:pt x="3561" y="167"/>
                    </a:lnTo>
                    <a:cubicBezTo>
                      <a:pt x="3561" y="72"/>
                      <a:pt x="3489" y="1"/>
                      <a:pt x="3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9" name="Google Shape;119;p1"/>
          <p:cNvGrpSpPr/>
          <p:nvPr/>
        </p:nvGrpSpPr>
        <p:grpSpPr>
          <a:xfrm>
            <a:off x="1587258" y="4742169"/>
            <a:ext cx="264550" cy="353222"/>
            <a:chOff x="903530" y="3806125"/>
            <a:chExt cx="264550" cy="353222"/>
          </a:xfrm>
        </p:grpSpPr>
        <p:sp>
          <p:nvSpPr>
            <p:cNvPr id="120" name="Google Shape;120;p1"/>
            <p:cNvSpPr/>
            <p:nvPr/>
          </p:nvSpPr>
          <p:spPr>
            <a:xfrm>
              <a:off x="926637" y="3839321"/>
              <a:ext cx="173237" cy="162002"/>
            </a:xfrm>
            <a:custGeom>
              <a:rect b="b" l="l" r="r" t="t"/>
              <a:pathLst>
                <a:path extrusionOk="0" h="5090" w="5443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903530" y="3806125"/>
              <a:ext cx="264550" cy="353222"/>
            </a:xfrm>
            <a:custGeom>
              <a:rect b="b" l="l" r="r" t="t"/>
              <a:pathLst>
                <a:path extrusionOk="0" h="11098" w="8312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1008879" y="3904059"/>
              <a:ext cx="54966" cy="18460"/>
            </a:xfrm>
            <a:custGeom>
              <a:rect b="b" l="l" r="r" t="t"/>
              <a:pathLst>
                <a:path extrusionOk="0" h="580" w="1727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972118" y="3872072"/>
              <a:ext cx="172473" cy="164866"/>
            </a:xfrm>
            <a:custGeom>
              <a:rect b="b" l="l" r="r" t="t"/>
              <a:pathLst>
                <a:path extrusionOk="0" h="5180" w="5419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Google Shape;124;p1"/>
          <p:cNvSpPr/>
          <p:nvPr/>
        </p:nvSpPr>
        <p:spPr>
          <a:xfrm>
            <a:off x="-7272448" y="4700181"/>
            <a:ext cx="23498591" cy="450260"/>
          </a:xfrm>
          <a:custGeom>
            <a:rect b="b" l="l" r="r" t="t"/>
            <a:pathLst>
              <a:path extrusionOk="0" h="450260" w="23498591">
                <a:moveTo>
                  <a:pt x="0" y="0"/>
                </a:moveTo>
                <a:lnTo>
                  <a:pt x="8327624" y="0"/>
                </a:lnTo>
                <a:cubicBezTo>
                  <a:pt x="8656083" y="2229"/>
                  <a:pt x="8622270" y="358157"/>
                  <a:pt x="9009283" y="356116"/>
                </a:cubicBezTo>
                <a:cubicBezTo>
                  <a:pt x="9372108" y="354203"/>
                  <a:pt x="9384442" y="41974"/>
                  <a:pt x="9617086" y="3134"/>
                </a:cubicBezTo>
                <a:lnTo>
                  <a:pt x="9656467" y="0"/>
                </a:lnTo>
                <a:lnTo>
                  <a:pt x="23498591" y="0"/>
                </a:lnTo>
                <a:lnTo>
                  <a:pt x="23498591" y="450260"/>
                </a:lnTo>
                <a:lnTo>
                  <a:pt x="0" y="4502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grpSp>
        <p:nvGrpSpPr>
          <p:cNvPr id="125" name="Google Shape;125;p1"/>
          <p:cNvGrpSpPr/>
          <p:nvPr/>
        </p:nvGrpSpPr>
        <p:grpSpPr>
          <a:xfrm>
            <a:off x="1452060" y="4405696"/>
            <a:ext cx="534946" cy="534946"/>
            <a:chOff x="1452060" y="4405696"/>
            <a:chExt cx="534946" cy="534946"/>
          </a:xfrm>
        </p:grpSpPr>
        <p:sp>
          <p:nvSpPr>
            <p:cNvPr id="126" name="Google Shape;126;p1"/>
            <p:cNvSpPr/>
            <p:nvPr/>
          </p:nvSpPr>
          <p:spPr>
            <a:xfrm>
              <a:off x="1452060" y="4405696"/>
              <a:ext cx="534946" cy="53494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1692607" y="4594492"/>
              <a:ext cx="54966" cy="18460"/>
            </a:xfrm>
            <a:custGeom>
              <a:rect b="b" l="l" r="r" t="t"/>
              <a:pathLst>
                <a:path extrusionOk="0" h="580" w="1727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1"/>
          <p:cNvGrpSpPr/>
          <p:nvPr/>
        </p:nvGrpSpPr>
        <p:grpSpPr>
          <a:xfrm>
            <a:off x="2958661" y="4740873"/>
            <a:ext cx="355434" cy="355815"/>
            <a:chOff x="4673540" y="3680297"/>
            <a:chExt cx="355434" cy="355815"/>
          </a:xfrm>
        </p:grpSpPr>
        <p:sp>
          <p:nvSpPr>
            <p:cNvPr id="129" name="Google Shape;129;p1"/>
            <p:cNvSpPr/>
            <p:nvPr/>
          </p:nvSpPr>
          <p:spPr>
            <a:xfrm>
              <a:off x="4673540" y="3680297"/>
              <a:ext cx="355434" cy="355815"/>
            </a:xfrm>
            <a:custGeom>
              <a:rect b="b" l="l" r="r" t="t"/>
              <a:pathLst>
                <a:path extrusionOk="0" h="11205" w="11193">
                  <a:moveTo>
                    <a:pt x="2012" y="0"/>
                  </a:moveTo>
                  <a:cubicBezTo>
                    <a:pt x="905" y="0"/>
                    <a:pt x="0" y="893"/>
                    <a:pt x="0" y="2013"/>
                  </a:cubicBezTo>
                  <a:lnTo>
                    <a:pt x="0" y="9192"/>
                  </a:lnTo>
                  <a:cubicBezTo>
                    <a:pt x="0" y="10287"/>
                    <a:pt x="893" y="11204"/>
                    <a:pt x="2012" y="11204"/>
                  </a:cubicBezTo>
                  <a:lnTo>
                    <a:pt x="9180" y="11204"/>
                  </a:lnTo>
                  <a:cubicBezTo>
                    <a:pt x="10287" y="11204"/>
                    <a:pt x="11192" y="10311"/>
                    <a:pt x="11192" y="9192"/>
                  </a:cubicBezTo>
                  <a:lnTo>
                    <a:pt x="11192" y="2013"/>
                  </a:lnTo>
                  <a:cubicBezTo>
                    <a:pt x="11180" y="917"/>
                    <a:pt x="10287" y="0"/>
                    <a:pt x="9180" y="0"/>
                  </a:cubicBezTo>
                  <a:lnTo>
                    <a:pt x="8085" y="0"/>
                  </a:lnTo>
                  <a:cubicBezTo>
                    <a:pt x="7989" y="0"/>
                    <a:pt x="7918" y="84"/>
                    <a:pt x="7918" y="167"/>
                  </a:cubicBezTo>
                  <a:cubicBezTo>
                    <a:pt x="7918" y="262"/>
                    <a:pt x="7989" y="334"/>
                    <a:pt x="8085" y="334"/>
                  </a:cubicBezTo>
                  <a:lnTo>
                    <a:pt x="9180" y="334"/>
                  </a:lnTo>
                  <a:cubicBezTo>
                    <a:pt x="10109" y="334"/>
                    <a:pt x="10847" y="1084"/>
                    <a:pt x="10847" y="2001"/>
                  </a:cubicBezTo>
                  <a:lnTo>
                    <a:pt x="10847" y="9180"/>
                  </a:lnTo>
                  <a:cubicBezTo>
                    <a:pt x="10847" y="10097"/>
                    <a:pt x="10109" y="10847"/>
                    <a:pt x="9180" y="10847"/>
                  </a:cubicBezTo>
                  <a:lnTo>
                    <a:pt x="2012" y="10847"/>
                  </a:lnTo>
                  <a:cubicBezTo>
                    <a:pt x="1084" y="10847"/>
                    <a:pt x="345" y="10097"/>
                    <a:pt x="345" y="9180"/>
                  </a:cubicBezTo>
                  <a:lnTo>
                    <a:pt x="345" y="2001"/>
                  </a:lnTo>
                  <a:cubicBezTo>
                    <a:pt x="345" y="1084"/>
                    <a:pt x="1084" y="334"/>
                    <a:pt x="2012" y="334"/>
                  </a:cubicBezTo>
                  <a:lnTo>
                    <a:pt x="7418" y="334"/>
                  </a:lnTo>
                  <a:cubicBezTo>
                    <a:pt x="7501" y="334"/>
                    <a:pt x="7573" y="262"/>
                    <a:pt x="7573" y="167"/>
                  </a:cubicBezTo>
                  <a:cubicBezTo>
                    <a:pt x="7573" y="84"/>
                    <a:pt x="7501" y="0"/>
                    <a:pt x="7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4805864" y="3736630"/>
              <a:ext cx="93042" cy="92661"/>
            </a:xfrm>
            <a:custGeom>
              <a:rect b="b" l="l" r="r" t="t"/>
              <a:pathLst>
                <a:path extrusionOk="0" h="2918" w="2930">
                  <a:moveTo>
                    <a:pt x="1477" y="334"/>
                  </a:moveTo>
                  <a:cubicBezTo>
                    <a:pt x="2096" y="334"/>
                    <a:pt x="2608" y="834"/>
                    <a:pt x="2608" y="1465"/>
                  </a:cubicBezTo>
                  <a:cubicBezTo>
                    <a:pt x="2608" y="2084"/>
                    <a:pt x="2096" y="2596"/>
                    <a:pt x="1477" y="2596"/>
                  </a:cubicBezTo>
                  <a:cubicBezTo>
                    <a:pt x="846" y="2596"/>
                    <a:pt x="346" y="2084"/>
                    <a:pt x="346" y="1465"/>
                  </a:cubicBezTo>
                  <a:cubicBezTo>
                    <a:pt x="346" y="834"/>
                    <a:pt x="846" y="334"/>
                    <a:pt x="1477" y="334"/>
                  </a:cubicBezTo>
                  <a:close/>
                  <a:moveTo>
                    <a:pt x="1477" y="0"/>
                  </a:moveTo>
                  <a:cubicBezTo>
                    <a:pt x="667" y="0"/>
                    <a:pt x="12" y="655"/>
                    <a:pt x="12" y="1465"/>
                  </a:cubicBezTo>
                  <a:cubicBezTo>
                    <a:pt x="0" y="2263"/>
                    <a:pt x="655" y="2918"/>
                    <a:pt x="1477" y="2918"/>
                  </a:cubicBezTo>
                  <a:cubicBezTo>
                    <a:pt x="2274" y="2918"/>
                    <a:pt x="2929" y="2263"/>
                    <a:pt x="2929" y="1465"/>
                  </a:cubicBezTo>
                  <a:cubicBezTo>
                    <a:pt x="2929" y="655"/>
                    <a:pt x="2274" y="0"/>
                    <a:pt x="1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4779380" y="3841358"/>
              <a:ext cx="143723" cy="138801"/>
            </a:xfrm>
            <a:custGeom>
              <a:rect b="b" l="l" r="r" t="t"/>
              <a:pathLst>
                <a:path extrusionOk="0" h="4371" w="4526">
                  <a:moveTo>
                    <a:pt x="477" y="1"/>
                  </a:moveTo>
                  <a:cubicBezTo>
                    <a:pt x="215" y="1"/>
                    <a:pt x="1" y="203"/>
                    <a:pt x="1" y="477"/>
                  </a:cubicBezTo>
                  <a:lnTo>
                    <a:pt x="1" y="893"/>
                  </a:lnTo>
                  <a:cubicBezTo>
                    <a:pt x="1" y="1155"/>
                    <a:pt x="203" y="1370"/>
                    <a:pt x="477" y="1370"/>
                  </a:cubicBezTo>
                  <a:lnTo>
                    <a:pt x="763" y="1370"/>
                  </a:lnTo>
                  <a:cubicBezTo>
                    <a:pt x="834" y="1370"/>
                    <a:pt x="906" y="1429"/>
                    <a:pt x="906" y="1513"/>
                  </a:cubicBezTo>
                  <a:lnTo>
                    <a:pt x="906" y="2858"/>
                  </a:lnTo>
                  <a:cubicBezTo>
                    <a:pt x="906" y="2929"/>
                    <a:pt x="846" y="3001"/>
                    <a:pt x="763" y="3001"/>
                  </a:cubicBezTo>
                  <a:lnTo>
                    <a:pt x="572" y="3001"/>
                  </a:lnTo>
                  <a:cubicBezTo>
                    <a:pt x="299" y="3001"/>
                    <a:pt x="96" y="3215"/>
                    <a:pt x="96" y="3477"/>
                  </a:cubicBezTo>
                  <a:lnTo>
                    <a:pt x="96" y="3894"/>
                  </a:lnTo>
                  <a:cubicBezTo>
                    <a:pt x="96" y="4168"/>
                    <a:pt x="299" y="4370"/>
                    <a:pt x="572" y="4370"/>
                  </a:cubicBezTo>
                  <a:lnTo>
                    <a:pt x="4049" y="4370"/>
                  </a:lnTo>
                  <a:cubicBezTo>
                    <a:pt x="4311" y="4370"/>
                    <a:pt x="4525" y="4168"/>
                    <a:pt x="4525" y="3894"/>
                  </a:cubicBezTo>
                  <a:lnTo>
                    <a:pt x="4525" y="3477"/>
                  </a:lnTo>
                  <a:cubicBezTo>
                    <a:pt x="4525" y="3215"/>
                    <a:pt x="4311" y="3001"/>
                    <a:pt x="4049" y="3001"/>
                  </a:cubicBezTo>
                  <a:lnTo>
                    <a:pt x="3859" y="3001"/>
                  </a:lnTo>
                  <a:cubicBezTo>
                    <a:pt x="3787" y="3001"/>
                    <a:pt x="3704" y="2941"/>
                    <a:pt x="3704" y="2858"/>
                  </a:cubicBezTo>
                  <a:lnTo>
                    <a:pt x="3704" y="477"/>
                  </a:lnTo>
                  <a:cubicBezTo>
                    <a:pt x="3704" y="203"/>
                    <a:pt x="3501" y="1"/>
                    <a:pt x="3228" y="1"/>
                  </a:cubicBezTo>
                  <a:lnTo>
                    <a:pt x="1442" y="1"/>
                  </a:lnTo>
                  <a:cubicBezTo>
                    <a:pt x="1358" y="1"/>
                    <a:pt x="1287" y="72"/>
                    <a:pt x="1287" y="155"/>
                  </a:cubicBezTo>
                  <a:cubicBezTo>
                    <a:pt x="1287" y="251"/>
                    <a:pt x="1358" y="322"/>
                    <a:pt x="1442" y="322"/>
                  </a:cubicBezTo>
                  <a:lnTo>
                    <a:pt x="3228" y="322"/>
                  </a:lnTo>
                  <a:cubicBezTo>
                    <a:pt x="3311" y="322"/>
                    <a:pt x="3382" y="382"/>
                    <a:pt x="3382" y="477"/>
                  </a:cubicBezTo>
                  <a:lnTo>
                    <a:pt x="3382" y="2858"/>
                  </a:lnTo>
                  <a:cubicBezTo>
                    <a:pt x="3382" y="3120"/>
                    <a:pt x="3585" y="3334"/>
                    <a:pt x="3859" y="3334"/>
                  </a:cubicBezTo>
                  <a:lnTo>
                    <a:pt x="4049" y="3334"/>
                  </a:lnTo>
                  <a:cubicBezTo>
                    <a:pt x="4121" y="3334"/>
                    <a:pt x="4204" y="3394"/>
                    <a:pt x="4204" y="3477"/>
                  </a:cubicBezTo>
                  <a:lnTo>
                    <a:pt x="4204" y="3894"/>
                  </a:lnTo>
                  <a:cubicBezTo>
                    <a:pt x="4204" y="3965"/>
                    <a:pt x="4132" y="4049"/>
                    <a:pt x="4049" y="4049"/>
                  </a:cubicBezTo>
                  <a:lnTo>
                    <a:pt x="572" y="4049"/>
                  </a:lnTo>
                  <a:cubicBezTo>
                    <a:pt x="489" y="4049"/>
                    <a:pt x="418" y="3989"/>
                    <a:pt x="418" y="3894"/>
                  </a:cubicBezTo>
                  <a:lnTo>
                    <a:pt x="418" y="3477"/>
                  </a:lnTo>
                  <a:cubicBezTo>
                    <a:pt x="418" y="3406"/>
                    <a:pt x="477" y="3334"/>
                    <a:pt x="572" y="3334"/>
                  </a:cubicBezTo>
                  <a:lnTo>
                    <a:pt x="763" y="3334"/>
                  </a:lnTo>
                  <a:cubicBezTo>
                    <a:pt x="1025" y="3334"/>
                    <a:pt x="1239" y="3120"/>
                    <a:pt x="1239" y="2858"/>
                  </a:cubicBezTo>
                  <a:lnTo>
                    <a:pt x="1239" y="1513"/>
                  </a:lnTo>
                  <a:cubicBezTo>
                    <a:pt x="1239" y="1251"/>
                    <a:pt x="1025" y="1036"/>
                    <a:pt x="763" y="1036"/>
                  </a:cubicBezTo>
                  <a:lnTo>
                    <a:pt x="477" y="1036"/>
                  </a:lnTo>
                  <a:cubicBezTo>
                    <a:pt x="406" y="1036"/>
                    <a:pt x="334" y="977"/>
                    <a:pt x="334" y="893"/>
                  </a:cubicBezTo>
                  <a:lnTo>
                    <a:pt x="334" y="477"/>
                  </a:lnTo>
                  <a:cubicBezTo>
                    <a:pt x="334" y="393"/>
                    <a:pt x="394" y="322"/>
                    <a:pt x="477" y="322"/>
                  </a:cubicBezTo>
                  <a:lnTo>
                    <a:pt x="787" y="322"/>
                  </a:lnTo>
                  <a:cubicBezTo>
                    <a:pt x="882" y="322"/>
                    <a:pt x="953" y="251"/>
                    <a:pt x="953" y="155"/>
                  </a:cubicBezTo>
                  <a:cubicBezTo>
                    <a:pt x="953" y="72"/>
                    <a:pt x="882" y="1"/>
                    <a:pt x="7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1"/>
          <p:cNvGrpSpPr/>
          <p:nvPr/>
        </p:nvGrpSpPr>
        <p:grpSpPr>
          <a:xfrm>
            <a:off x="4374141" y="4759340"/>
            <a:ext cx="353954" cy="318880"/>
            <a:chOff x="3988156" y="3380210"/>
            <a:chExt cx="353954" cy="318880"/>
          </a:xfrm>
        </p:grpSpPr>
        <p:sp>
          <p:nvSpPr>
            <p:cNvPr id="133" name="Google Shape;133;p1"/>
            <p:cNvSpPr/>
            <p:nvPr/>
          </p:nvSpPr>
          <p:spPr>
            <a:xfrm>
              <a:off x="4134053" y="3446156"/>
              <a:ext cx="28454" cy="49269"/>
            </a:xfrm>
            <a:custGeom>
              <a:rect b="b" l="l" r="r" t="t"/>
              <a:pathLst>
                <a:path extrusionOk="0" h="1548" w="894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4188988" y="3398001"/>
              <a:ext cx="81510" cy="81510"/>
            </a:xfrm>
            <a:custGeom>
              <a:rect b="b" l="l" r="r" t="t"/>
              <a:pathLst>
                <a:path extrusionOk="0" h="2561" w="2561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4090863" y="3380210"/>
              <a:ext cx="195930" cy="146311"/>
            </a:xfrm>
            <a:custGeom>
              <a:rect b="b" l="l" r="r" t="t"/>
              <a:pathLst>
                <a:path extrusionOk="0" h="4597" w="6156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4215914" y="3415061"/>
              <a:ext cx="28072" cy="49301"/>
            </a:xfrm>
            <a:custGeom>
              <a:rect b="b" l="l" r="r" t="t"/>
              <a:pathLst>
                <a:path extrusionOk="0" h="1549" w="882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3988156" y="3495935"/>
              <a:ext cx="353954" cy="203155"/>
            </a:xfrm>
            <a:custGeom>
              <a:rect b="b" l="l" r="r" t="t"/>
              <a:pathLst>
                <a:path extrusionOk="0" h="6383" w="11121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1"/>
          <p:cNvGrpSpPr/>
          <p:nvPr/>
        </p:nvGrpSpPr>
        <p:grpSpPr>
          <a:xfrm>
            <a:off x="5761688" y="4755251"/>
            <a:ext cx="446826" cy="327059"/>
            <a:chOff x="5733194" y="2431718"/>
            <a:chExt cx="446826" cy="327059"/>
          </a:xfrm>
        </p:grpSpPr>
        <p:sp>
          <p:nvSpPr>
            <p:cNvPr id="139" name="Google Shape;139;p1"/>
            <p:cNvSpPr/>
            <p:nvPr/>
          </p:nvSpPr>
          <p:spPr>
            <a:xfrm>
              <a:off x="6032946" y="2474145"/>
              <a:ext cx="56112" cy="20115"/>
            </a:xfrm>
            <a:custGeom>
              <a:rect b="b" l="l" r="r" t="t"/>
              <a:pathLst>
                <a:path extrusionOk="0" h="632" w="1763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441" y="417"/>
                    <a:pt x="1108" y="453"/>
                    <a:pt x="1429" y="620"/>
                  </a:cubicBezTo>
                  <a:cubicBezTo>
                    <a:pt x="1465" y="632"/>
                    <a:pt x="1489" y="632"/>
                    <a:pt x="1525" y="632"/>
                  </a:cubicBezTo>
                  <a:cubicBezTo>
                    <a:pt x="1596" y="632"/>
                    <a:pt x="1668" y="584"/>
                    <a:pt x="1703" y="513"/>
                  </a:cubicBezTo>
                  <a:cubicBezTo>
                    <a:pt x="1763" y="417"/>
                    <a:pt x="1727" y="298"/>
                    <a:pt x="1632" y="239"/>
                  </a:cubicBezTo>
                  <a:cubicBezTo>
                    <a:pt x="1156" y="1"/>
                    <a:pt x="26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5733194" y="2431718"/>
              <a:ext cx="446826" cy="327059"/>
            </a:xfrm>
            <a:custGeom>
              <a:rect b="b" l="l" r="r" t="t"/>
              <a:pathLst>
                <a:path extrusionOk="0" h="10276" w="14039">
                  <a:moveTo>
                    <a:pt x="11621" y="655"/>
                  </a:moveTo>
                  <a:lnTo>
                    <a:pt x="11621" y="1500"/>
                  </a:lnTo>
                  <a:cubicBezTo>
                    <a:pt x="11621" y="1631"/>
                    <a:pt x="11598" y="1762"/>
                    <a:pt x="11538" y="1905"/>
                  </a:cubicBezTo>
                  <a:lnTo>
                    <a:pt x="11431" y="2108"/>
                  </a:lnTo>
                  <a:cubicBezTo>
                    <a:pt x="11419" y="2143"/>
                    <a:pt x="11419" y="2167"/>
                    <a:pt x="11419" y="2203"/>
                  </a:cubicBezTo>
                  <a:lnTo>
                    <a:pt x="11419" y="2631"/>
                  </a:lnTo>
                  <a:cubicBezTo>
                    <a:pt x="11419" y="2929"/>
                    <a:pt x="11300" y="3215"/>
                    <a:pt x="11074" y="3429"/>
                  </a:cubicBezTo>
                  <a:cubicBezTo>
                    <a:pt x="10858" y="3634"/>
                    <a:pt x="10599" y="3751"/>
                    <a:pt x="10317" y="3751"/>
                  </a:cubicBezTo>
                  <a:cubicBezTo>
                    <a:pt x="10303" y="3751"/>
                    <a:pt x="10290" y="3751"/>
                    <a:pt x="10276" y="3751"/>
                  </a:cubicBezTo>
                  <a:cubicBezTo>
                    <a:pt x="9657" y="3739"/>
                    <a:pt x="9181" y="3215"/>
                    <a:pt x="9181" y="2584"/>
                  </a:cubicBezTo>
                  <a:lnTo>
                    <a:pt x="9181" y="2203"/>
                  </a:lnTo>
                  <a:cubicBezTo>
                    <a:pt x="9181" y="2167"/>
                    <a:pt x="9181" y="2143"/>
                    <a:pt x="9169" y="2108"/>
                  </a:cubicBezTo>
                  <a:lnTo>
                    <a:pt x="9038" y="1857"/>
                  </a:lnTo>
                  <a:cubicBezTo>
                    <a:pt x="8990" y="1762"/>
                    <a:pt x="8966" y="1667"/>
                    <a:pt x="8966" y="1560"/>
                  </a:cubicBezTo>
                  <a:lnTo>
                    <a:pt x="8966" y="1548"/>
                  </a:lnTo>
                  <a:cubicBezTo>
                    <a:pt x="8966" y="1048"/>
                    <a:pt x="9359" y="655"/>
                    <a:pt x="9859" y="655"/>
                  </a:cubicBezTo>
                  <a:close/>
                  <a:moveTo>
                    <a:pt x="4156" y="429"/>
                  </a:moveTo>
                  <a:cubicBezTo>
                    <a:pt x="4513" y="429"/>
                    <a:pt x="4823" y="560"/>
                    <a:pt x="5061" y="822"/>
                  </a:cubicBezTo>
                  <a:cubicBezTo>
                    <a:pt x="5299" y="1072"/>
                    <a:pt x="5442" y="1417"/>
                    <a:pt x="5478" y="1786"/>
                  </a:cubicBezTo>
                  <a:cubicBezTo>
                    <a:pt x="5513" y="2215"/>
                    <a:pt x="5656" y="3108"/>
                    <a:pt x="5847" y="3643"/>
                  </a:cubicBezTo>
                  <a:lnTo>
                    <a:pt x="5835" y="3643"/>
                  </a:lnTo>
                  <a:cubicBezTo>
                    <a:pt x="5525" y="3762"/>
                    <a:pt x="4882" y="3941"/>
                    <a:pt x="4132" y="3941"/>
                  </a:cubicBezTo>
                  <a:cubicBezTo>
                    <a:pt x="4077" y="3944"/>
                    <a:pt x="4021" y="3945"/>
                    <a:pt x="3967" y="3945"/>
                  </a:cubicBezTo>
                  <a:cubicBezTo>
                    <a:pt x="3330" y="3945"/>
                    <a:pt x="2762" y="3765"/>
                    <a:pt x="2477" y="3655"/>
                  </a:cubicBezTo>
                  <a:cubicBezTo>
                    <a:pt x="2656" y="3108"/>
                    <a:pt x="2799" y="2215"/>
                    <a:pt x="2835" y="1786"/>
                  </a:cubicBezTo>
                  <a:cubicBezTo>
                    <a:pt x="2858" y="1417"/>
                    <a:pt x="3013" y="1072"/>
                    <a:pt x="3251" y="822"/>
                  </a:cubicBezTo>
                  <a:cubicBezTo>
                    <a:pt x="3501" y="560"/>
                    <a:pt x="3811" y="429"/>
                    <a:pt x="4156" y="429"/>
                  </a:cubicBezTo>
                  <a:close/>
                  <a:moveTo>
                    <a:pt x="10752" y="4096"/>
                  </a:moveTo>
                  <a:cubicBezTo>
                    <a:pt x="10752" y="4155"/>
                    <a:pt x="10764" y="4215"/>
                    <a:pt x="10776" y="4274"/>
                  </a:cubicBezTo>
                  <a:lnTo>
                    <a:pt x="10609" y="4429"/>
                  </a:lnTo>
                  <a:cubicBezTo>
                    <a:pt x="10526" y="4524"/>
                    <a:pt x="10419" y="4572"/>
                    <a:pt x="10300" y="4572"/>
                  </a:cubicBezTo>
                  <a:cubicBezTo>
                    <a:pt x="10181" y="4572"/>
                    <a:pt x="10062" y="4524"/>
                    <a:pt x="9990" y="4429"/>
                  </a:cubicBezTo>
                  <a:lnTo>
                    <a:pt x="9823" y="4274"/>
                  </a:lnTo>
                  <a:cubicBezTo>
                    <a:pt x="9835" y="4215"/>
                    <a:pt x="9859" y="4155"/>
                    <a:pt x="9859" y="4096"/>
                  </a:cubicBezTo>
                  <a:cubicBezTo>
                    <a:pt x="9990" y="4132"/>
                    <a:pt x="10121" y="4167"/>
                    <a:pt x="10252" y="4167"/>
                  </a:cubicBezTo>
                  <a:lnTo>
                    <a:pt x="10300" y="4167"/>
                  </a:lnTo>
                  <a:cubicBezTo>
                    <a:pt x="10455" y="4167"/>
                    <a:pt x="10609" y="4132"/>
                    <a:pt x="10752" y="4096"/>
                  </a:cubicBezTo>
                  <a:close/>
                  <a:moveTo>
                    <a:pt x="4692" y="4358"/>
                  </a:moveTo>
                  <a:cubicBezTo>
                    <a:pt x="4763" y="4524"/>
                    <a:pt x="4918" y="4644"/>
                    <a:pt x="5097" y="4691"/>
                  </a:cubicBezTo>
                  <a:lnTo>
                    <a:pt x="5835" y="4894"/>
                  </a:lnTo>
                  <a:cubicBezTo>
                    <a:pt x="6025" y="4953"/>
                    <a:pt x="6168" y="5132"/>
                    <a:pt x="6168" y="5322"/>
                  </a:cubicBezTo>
                  <a:lnTo>
                    <a:pt x="6168" y="7251"/>
                  </a:lnTo>
                  <a:cubicBezTo>
                    <a:pt x="6168" y="7501"/>
                    <a:pt x="5954" y="7692"/>
                    <a:pt x="5716" y="7692"/>
                  </a:cubicBezTo>
                  <a:lnTo>
                    <a:pt x="5704" y="7692"/>
                  </a:lnTo>
                  <a:lnTo>
                    <a:pt x="5704" y="6144"/>
                  </a:lnTo>
                  <a:cubicBezTo>
                    <a:pt x="5668" y="5787"/>
                    <a:pt x="5394" y="5501"/>
                    <a:pt x="5025" y="5501"/>
                  </a:cubicBezTo>
                  <a:lnTo>
                    <a:pt x="3275" y="5501"/>
                  </a:lnTo>
                  <a:cubicBezTo>
                    <a:pt x="2918" y="5501"/>
                    <a:pt x="2632" y="5787"/>
                    <a:pt x="2632" y="6144"/>
                  </a:cubicBezTo>
                  <a:lnTo>
                    <a:pt x="2632" y="7692"/>
                  </a:lnTo>
                  <a:lnTo>
                    <a:pt x="2620" y="7692"/>
                  </a:lnTo>
                  <a:cubicBezTo>
                    <a:pt x="2370" y="7692"/>
                    <a:pt x="2180" y="7489"/>
                    <a:pt x="2180" y="7251"/>
                  </a:cubicBezTo>
                  <a:lnTo>
                    <a:pt x="2180" y="5322"/>
                  </a:lnTo>
                  <a:cubicBezTo>
                    <a:pt x="2180" y="5132"/>
                    <a:pt x="2311" y="4941"/>
                    <a:pt x="2501" y="4894"/>
                  </a:cubicBezTo>
                  <a:lnTo>
                    <a:pt x="3251" y="4691"/>
                  </a:lnTo>
                  <a:cubicBezTo>
                    <a:pt x="3430" y="4644"/>
                    <a:pt x="3561" y="4524"/>
                    <a:pt x="3644" y="4358"/>
                  </a:cubicBezTo>
                  <a:cubicBezTo>
                    <a:pt x="3811" y="4370"/>
                    <a:pt x="3989" y="4394"/>
                    <a:pt x="4168" y="4394"/>
                  </a:cubicBezTo>
                  <a:cubicBezTo>
                    <a:pt x="4347" y="4394"/>
                    <a:pt x="4525" y="4370"/>
                    <a:pt x="4692" y="4358"/>
                  </a:cubicBezTo>
                  <a:close/>
                  <a:moveTo>
                    <a:pt x="10526" y="5906"/>
                  </a:moveTo>
                  <a:cubicBezTo>
                    <a:pt x="10538" y="5906"/>
                    <a:pt x="10538" y="5906"/>
                    <a:pt x="10538" y="5918"/>
                  </a:cubicBezTo>
                  <a:lnTo>
                    <a:pt x="10538" y="7680"/>
                  </a:lnTo>
                  <a:cubicBezTo>
                    <a:pt x="10538" y="7692"/>
                    <a:pt x="10538" y="7692"/>
                    <a:pt x="10526" y="7692"/>
                  </a:cubicBezTo>
                  <a:lnTo>
                    <a:pt x="7895" y="7692"/>
                  </a:lnTo>
                  <a:cubicBezTo>
                    <a:pt x="7871" y="7692"/>
                    <a:pt x="7871" y="7692"/>
                    <a:pt x="7871" y="7680"/>
                  </a:cubicBezTo>
                  <a:lnTo>
                    <a:pt x="7871" y="5918"/>
                  </a:lnTo>
                  <a:lnTo>
                    <a:pt x="10526" y="5906"/>
                  </a:lnTo>
                  <a:close/>
                  <a:moveTo>
                    <a:pt x="11050" y="4596"/>
                  </a:moveTo>
                  <a:lnTo>
                    <a:pt x="11228" y="4691"/>
                  </a:lnTo>
                  <a:lnTo>
                    <a:pt x="11967" y="4894"/>
                  </a:lnTo>
                  <a:cubicBezTo>
                    <a:pt x="12157" y="4953"/>
                    <a:pt x="12300" y="5132"/>
                    <a:pt x="12300" y="5322"/>
                  </a:cubicBezTo>
                  <a:lnTo>
                    <a:pt x="12300" y="7251"/>
                  </a:lnTo>
                  <a:cubicBezTo>
                    <a:pt x="12300" y="7501"/>
                    <a:pt x="12086" y="7692"/>
                    <a:pt x="11848" y="7692"/>
                  </a:cubicBezTo>
                  <a:lnTo>
                    <a:pt x="10955" y="7692"/>
                  </a:lnTo>
                  <a:lnTo>
                    <a:pt x="10955" y="7680"/>
                  </a:lnTo>
                  <a:lnTo>
                    <a:pt x="10955" y="7227"/>
                  </a:lnTo>
                  <a:lnTo>
                    <a:pt x="11621" y="7227"/>
                  </a:lnTo>
                  <a:cubicBezTo>
                    <a:pt x="11740" y="7227"/>
                    <a:pt x="11836" y="7144"/>
                    <a:pt x="11836" y="7025"/>
                  </a:cubicBezTo>
                  <a:lnTo>
                    <a:pt x="11836" y="5715"/>
                  </a:lnTo>
                  <a:cubicBezTo>
                    <a:pt x="11836" y="5596"/>
                    <a:pt x="11740" y="5501"/>
                    <a:pt x="11621" y="5501"/>
                  </a:cubicBezTo>
                  <a:cubicBezTo>
                    <a:pt x="11502" y="5501"/>
                    <a:pt x="11419" y="5596"/>
                    <a:pt x="11419" y="5715"/>
                  </a:cubicBezTo>
                  <a:lnTo>
                    <a:pt x="11419" y="6834"/>
                  </a:lnTo>
                  <a:lnTo>
                    <a:pt x="10955" y="6834"/>
                  </a:lnTo>
                  <a:lnTo>
                    <a:pt x="10955" y="5941"/>
                  </a:lnTo>
                  <a:cubicBezTo>
                    <a:pt x="10955" y="5691"/>
                    <a:pt x="10764" y="5525"/>
                    <a:pt x="10538" y="5525"/>
                  </a:cubicBezTo>
                  <a:lnTo>
                    <a:pt x="8335" y="5525"/>
                  </a:lnTo>
                  <a:lnTo>
                    <a:pt x="8335" y="5322"/>
                  </a:lnTo>
                  <a:lnTo>
                    <a:pt x="8299" y="5322"/>
                  </a:lnTo>
                  <a:cubicBezTo>
                    <a:pt x="8299" y="5132"/>
                    <a:pt x="8442" y="4941"/>
                    <a:pt x="8633" y="4894"/>
                  </a:cubicBezTo>
                  <a:lnTo>
                    <a:pt x="9383" y="4691"/>
                  </a:lnTo>
                  <a:cubicBezTo>
                    <a:pt x="9442" y="4667"/>
                    <a:pt x="9490" y="4644"/>
                    <a:pt x="9562" y="4596"/>
                  </a:cubicBezTo>
                  <a:lnTo>
                    <a:pt x="9693" y="4727"/>
                  </a:lnTo>
                  <a:cubicBezTo>
                    <a:pt x="9859" y="4894"/>
                    <a:pt x="10062" y="4989"/>
                    <a:pt x="10300" y="4989"/>
                  </a:cubicBezTo>
                  <a:cubicBezTo>
                    <a:pt x="10526" y="4989"/>
                    <a:pt x="10752" y="4894"/>
                    <a:pt x="10907" y="4727"/>
                  </a:cubicBezTo>
                  <a:lnTo>
                    <a:pt x="11050" y="4596"/>
                  </a:lnTo>
                  <a:close/>
                  <a:moveTo>
                    <a:pt x="2632" y="8108"/>
                  </a:moveTo>
                  <a:lnTo>
                    <a:pt x="2632" y="8573"/>
                  </a:lnTo>
                  <a:lnTo>
                    <a:pt x="846" y="8573"/>
                  </a:lnTo>
                  <a:lnTo>
                    <a:pt x="846" y="8108"/>
                  </a:lnTo>
                  <a:close/>
                  <a:moveTo>
                    <a:pt x="13157" y="8108"/>
                  </a:moveTo>
                  <a:lnTo>
                    <a:pt x="13157" y="8573"/>
                  </a:lnTo>
                  <a:lnTo>
                    <a:pt x="5668" y="8573"/>
                  </a:lnTo>
                  <a:lnTo>
                    <a:pt x="5668" y="8108"/>
                  </a:lnTo>
                  <a:close/>
                  <a:moveTo>
                    <a:pt x="5049" y="5906"/>
                  </a:moveTo>
                  <a:cubicBezTo>
                    <a:pt x="5180" y="5906"/>
                    <a:pt x="5287" y="6013"/>
                    <a:pt x="5287" y="6144"/>
                  </a:cubicBezTo>
                  <a:lnTo>
                    <a:pt x="5287" y="9001"/>
                  </a:lnTo>
                  <a:lnTo>
                    <a:pt x="3049" y="9001"/>
                  </a:lnTo>
                  <a:lnTo>
                    <a:pt x="3049" y="6144"/>
                  </a:lnTo>
                  <a:cubicBezTo>
                    <a:pt x="3049" y="6013"/>
                    <a:pt x="3156" y="5906"/>
                    <a:pt x="3287" y="5906"/>
                  </a:cubicBezTo>
                  <a:close/>
                  <a:moveTo>
                    <a:pt x="4168" y="0"/>
                  </a:moveTo>
                  <a:cubicBezTo>
                    <a:pt x="3239" y="0"/>
                    <a:pt x="2501" y="738"/>
                    <a:pt x="2430" y="1738"/>
                  </a:cubicBezTo>
                  <a:cubicBezTo>
                    <a:pt x="2394" y="2155"/>
                    <a:pt x="2263" y="2989"/>
                    <a:pt x="2084" y="3477"/>
                  </a:cubicBezTo>
                  <a:cubicBezTo>
                    <a:pt x="2037" y="3584"/>
                    <a:pt x="2049" y="3703"/>
                    <a:pt x="2096" y="3810"/>
                  </a:cubicBezTo>
                  <a:cubicBezTo>
                    <a:pt x="2144" y="3905"/>
                    <a:pt x="2239" y="3989"/>
                    <a:pt x="2334" y="4024"/>
                  </a:cubicBezTo>
                  <a:cubicBezTo>
                    <a:pt x="2513" y="4084"/>
                    <a:pt x="2811" y="4179"/>
                    <a:pt x="3156" y="4251"/>
                  </a:cubicBezTo>
                  <a:cubicBezTo>
                    <a:pt x="3144" y="4251"/>
                    <a:pt x="3144" y="4251"/>
                    <a:pt x="3120" y="4263"/>
                  </a:cubicBezTo>
                  <a:lnTo>
                    <a:pt x="2382" y="4477"/>
                  </a:lnTo>
                  <a:cubicBezTo>
                    <a:pt x="2013" y="4584"/>
                    <a:pt x="1751" y="4917"/>
                    <a:pt x="1751" y="5310"/>
                  </a:cubicBezTo>
                  <a:lnTo>
                    <a:pt x="1751" y="7227"/>
                  </a:lnTo>
                  <a:cubicBezTo>
                    <a:pt x="1751" y="7394"/>
                    <a:pt x="1799" y="7561"/>
                    <a:pt x="1894" y="7680"/>
                  </a:cubicBezTo>
                  <a:lnTo>
                    <a:pt x="203" y="7680"/>
                  </a:lnTo>
                  <a:cubicBezTo>
                    <a:pt x="84" y="7680"/>
                    <a:pt x="1" y="7763"/>
                    <a:pt x="1" y="7882"/>
                  </a:cubicBezTo>
                  <a:cubicBezTo>
                    <a:pt x="1" y="8001"/>
                    <a:pt x="84" y="8096"/>
                    <a:pt x="203" y="8096"/>
                  </a:cubicBezTo>
                  <a:lnTo>
                    <a:pt x="441" y="8096"/>
                  </a:lnTo>
                  <a:lnTo>
                    <a:pt x="441" y="10073"/>
                  </a:lnTo>
                  <a:cubicBezTo>
                    <a:pt x="441" y="10192"/>
                    <a:pt x="537" y="10275"/>
                    <a:pt x="656" y="10275"/>
                  </a:cubicBezTo>
                  <a:cubicBezTo>
                    <a:pt x="775" y="10275"/>
                    <a:pt x="858" y="10192"/>
                    <a:pt x="858" y="10073"/>
                  </a:cubicBezTo>
                  <a:lnTo>
                    <a:pt x="858" y="8954"/>
                  </a:lnTo>
                  <a:lnTo>
                    <a:pt x="2644" y="8954"/>
                  </a:lnTo>
                  <a:lnTo>
                    <a:pt x="2644" y="10073"/>
                  </a:lnTo>
                  <a:cubicBezTo>
                    <a:pt x="2644" y="10192"/>
                    <a:pt x="2739" y="10275"/>
                    <a:pt x="2858" y="10275"/>
                  </a:cubicBezTo>
                  <a:cubicBezTo>
                    <a:pt x="2977" y="10275"/>
                    <a:pt x="3073" y="10192"/>
                    <a:pt x="3073" y="10073"/>
                  </a:cubicBezTo>
                  <a:lnTo>
                    <a:pt x="3073" y="9406"/>
                  </a:lnTo>
                  <a:lnTo>
                    <a:pt x="5287" y="9406"/>
                  </a:lnTo>
                  <a:lnTo>
                    <a:pt x="5287" y="10073"/>
                  </a:lnTo>
                  <a:cubicBezTo>
                    <a:pt x="5287" y="10192"/>
                    <a:pt x="5371" y="10275"/>
                    <a:pt x="5490" y="10275"/>
                  </a:cubicBezTo>
                  <a:cubicBezTo>
                    <a:pt x="5609" y="10275"/>
                    <a:pt x="5704" y="10192"/>
                    <a:pt x="5704" y="10073"/>
                  </a:cubicBezTo>
                  <a:lnTo>
                    <a:pt x="5704" y="8954"/>
                  </a:lnTo>
                  <a:lnTo>
                    <a:pt x="13169" y="8954"/>
                  </a:lnTo>
                  <a:lnTo>
                    <a:pt x="13169" y="10073"/>
                  </a:lnTo>
                  <a:cubicBezTo>
                    <a:pt x="13169" y="10192"/>
                    <a:pt x="13264" y="10275"/>
                    <a:pt x="13383" y="10275"/>
                  </a:cubicBezTo>
                  <a:cubicBezTo>
                    <a:pt x="13503" y="10275"/>
                    <a:pt x="13586" y="10192"/>
                    <a:pt x="13586" y="10073"/>
                  </a:cubicBezTo>
                  <a:lnTo>
                    <a:pt x="13586" y="8096"/>
                  </a:lnTo>
                  <a:lnTo>
                    <a:pt x="13824" y="8096"/>
                  </a:lnTo>
                  <a:cubicBezTo>
                    <a:pt x="13943" y="8096"/>
                    <a:pt x="14038" y="8001"/>
                    <a:pt x="14038" y="7882"/>
                  </a:cubicBezTo>
                  <a:cubicBezTo>
                    <a:pt x="14003" y="7787"/>
                    <a:pt x="13919" y="7692"/>
                    <a:pt x="13800" y="7692"/>
                  </a:cubicBezTo>
                  <a:lnTo>
                    <a:pt x="12562" y="7692"/>
                  </a:lnTo>
                  <a:cubicBezTo>
                    <a:pt x="12633" y="7561"/>
                    <a:pt x="12693" y="7406"/>
                    <a:pt x="12693" y="7251"/>
                  </a:cubicBezTo>
                  <a:lnTo>
                    <a:pt x="12693" y="5322"/>
                  </a:lnTo>
                  <a:cubicBezTo>
                    <a:pt x="12693" y="4941"/>
                    <a:pt x="12443" y="4596"/>
                    <a:pt x="12074" y="4489"/>
                  </a:cubicBezTo>
                  <a:lnTo>
                    <a:pt x="11324" y="4286"/>
                  </a:lnTo>
                  <a:cubicBezTo>
                    <a:pt x="11228" y="4251"/>
                    <a:pt x="11169" y="4167"/>
                    <a:pt x="11169" y="4060"/>
                  </a:cubicBezTo>
                  <a:lnTo>
                    <a:pt x="11169" y="3893"/>
                  </a:lnTo>
                  <a:cubicBezTo>
                    <a:pt x="11240" y="3858"/>
                    <a:pt x="11300" y="3798"/>
                    <a:pt x="11359" y="3739"/>
                  </a:cubicBezTo>
                  <a:cubicBezTo>
                    <a:pt x="11657" y="3453"/>
                    <a:pt x="11824" y="3060"/>
                    <a:pt x="11824" y="2643"/>
                  </a:cubicBezTo>
                  <a:lnTo>
                    <a:pt x="11824" y="2262"/>
                  </a:lnTo>
                  <a:lnTo>
                    <a:pt x="11895" y="2096"/>
                  </a:lnTo>
                  <a:cubicBezTo>
                    <a:pt x="11979" y="1917"/>
                    <a:pt x="12026" y="1703"/>
                    <a:pt x="12026" y="1512"/>
                  </a:cubicBezTo>
                  <a:lnTo>
                    <a:pt x="12026" y="453"/>
                  </a:lnTo>
                  <a:cubicBezTo>
                    <a:pt x="12026" y="333"/>
                    <a:pt x="11943" y="250"/>
                    <a:pt x="11824" y="250"/>
                  </a:cubicBezTo>
                  <a:lnTo>
                    <a:pt x="9859" y="250"/>
                  </a:lnTo>
                  <a:cubicBezTo>
                    <a:pt x="9145" y="250"/>
                    <a:pt x="8561" y="834"/>
                    <a:pt x="8561" y="1548"/>
                  </a:cubicBezTo>
                  <a:lnTo>
                    <a:pt x="8561" y="1560"/>
                  </a:lnTo>
                  <a:cubicBezTo>
                    <a:pt x="8561" y="1727"/>
                    <a:pt x="8597" y="1881"/>
                    <a:pt x="8680" y="2036"/>
                  </a:cubicBezTo>
                  <a:lnTo>
                    <a:pt x="8788" y="2238"/>
                  </a:lnTo>
                  <a:lnTo>
                    <a:pt x="8788" y="2572"/>
                  </a:lnTo>
                  <a:cubicBezTo>
                    <a:pt x="8788" y="3108"/>
                    <a:pt x="9050" y="3584"/>
                    <a:pt x="9442" y="3870"/>
                  </a:cubicBezTo>
                  <a:lnTo>
                    <a:pt x="9442" y="4048"/>
                  </a:lnTo>
                  <a:cubicBezTo>
                    <a:pt x="9442" y="4143"/>
                    <a:pt x="9359" y="4239"/>
                    <a:pt x="9276" y="4263"/>
                  </a:cubicBezTo>
                  <a:lnTo>
                    <a:pt x="8526" y="4477"/>
                  </a:lnTo>
                  <a:cubicBezTo>
                    <a:pt x="8157" y="4584"/>
                    <a:pt x="7907" y="4917"/>
                    <a:pt x="7907" y="5310"/>
                  </a:cubicBezTo>
                  <a:lnTo>
                    <a:pt x="7907" y="5489"/>
                  </a:lnTo>
                  <a:lnTo>
                    <a:pt x="7895" y="5489"/>
                  </a:lnTo>
                  <a:cubicBezTo>
                    <a:pt x="7657" y="5489"/>
                    <a:pt x="7478" y="5679"/>
                    <a:pt x="7478" y="5906"/>
                  </a:cubicBezTo>
                  <a:lnTo>
                    <a:pt x="7478" y="7656"/>
                  </a:lnTo>
                  <a:lnTo>
                    <a:pt x="7478" y="7680"/>
                  </a:lnTo>
                  <a:lnTo>
                    <a:pt x="6442" y="7680"/>
                  </a:lnTo>
                  <a:cubicBezTo>
                    <a:pt x="6525" y="7537"/>
                    <a:pt x="6585" y="7394"/>
                    <a:pt x="6585" y="7227"/>
                  </a:cubicBezTo>
                  <a:lnTo>
                    <a:pt x="6585" y="5310"/>
                  </a:lnTo>
                  <a:cubicBezTo>
                    <a:pt x="6585" y="4917"/>
                    <a:pt x="6323" y="4584"/>
                    <a:pt x="5954" y="4477"/>
                  </a:cubicBezTo>
                  <a:lnTo>
                    <a:pt x="5216" y="4263"/>
                  </a:lnTo>
                  <a:cubicBezTo>
                    <a:pt x="5192" y="4263"/>
                    <a:pt x="5192" y="4263"/>
                    <a:pt x="5180" y="4251"/>
                  </a:cubicBezTo>
                  <a:cubicBezTo>
                    <a:pt x="5537" y="4179"/>
                    <a:pt x="5823" y="4084"/>
                    <a:pt x="6002" y="4024"/>
                  </a:cubicBezTo>
                  <a:cubicBezTo>
                    <a:pt x="6109" y="3989"/>
                    <a:pt x="6192" y="3905"/>
                    <a:pt x="6240" y="3810"/>
                  </a:cubicBezTo>
                  <a:cubicBezTo>
                    <a:pt x="6287" y="3703"/>
                    <a:pt x="6299" y="3596"/>
                    <a:pt x="6252" y="3477"/>
                  </a:cubicBezTo>
                  <a:cubicBezTo>
                    <a:pt x="6073" y="2977"/>
                    <a:pt x="5942" y="2143"/>
                    <a:pt x="5906" y="1738"/>
                  </a:cubicBezTo>
                  <a:cubicBezTo>
                    <a:pt x="5835" y="738"/>
                    <a:pt x="5097" y="0"/>
                    <a:pt x="4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6019323" y="2641653"/>
              <a:ext cx="13272" cy="13272"/>
            </a:xfrm>
            <a:custGeom>
              <a:rect b="b" l="l" r="r" t="t"/>
              <a:pathLst>
                <a:path extrusionOk="0" h="417" w="417">
                  <a:moveTo>
                    <a:pt x="202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02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1"/>
          <p:cNvGrpSpPr/>
          <p:nvPr/>
        </p:nvGrpSpPr>
        <p:grpSpPr>
          <a:xfrm>
            <a:off x="7254833" y="4741040"/>
            <a:ext cx="355099" cy="355481"/>
            <a:chOff x="3539102" y="2427549"/>
            <a:chExt cx="355099" cy="355481"/>
          </a:xfrm>
        </p:grpSpPr>
        <p:sp>
          <p:nvSpPr>
            <p:cNvPr id="143" name="Google Shape;143;p1"/>
            <p:cNvSpPr/>
            <p:nvPr/>
          </p:nvSpPr>
          <p:spPr>
            <a:xfrm>
              <a:off x="3539102" y="2561320"/>
              <a:ext cx="355099" cy="221710"/>
            </a:xfrm>
            <a:custGeom>
              <a:rect b="b" l="l" r="r" t="t"/>
              <a:pathLst>
                <a:path extrusionOk="0" h="6966" w="11157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3544417" y="2427549"/>
              <a:ext cx="339568" cy="205415"/>
            </a:xfrm>
            <a:custGeom>
              <a:rect b="b" l="l" r="r" t="t"/>
              <a:pathLst>
                <a:path extrusionOk="0" h="6454" w="10669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5" name="Google Shape;14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4398" y="-303"/>
            <a:ext cx="3915924" cy="471446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"/>
          <p:cNvSpPr txBox="1"/>
          <p:nvPr>
            <p:ph type="ctrTitle"/>
          </p:nvPr>
        </p:nvSpPr>
        <p:spPr>
          <a:xfrm>
            <a:off x="970256" y="561416"/>
            <a:ext cx="3981450" cy="212883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5200"/>
              <a:buFont typeface="Fjalla One"/>
              <a:buNone/>
            </a:pPr>
            <a:r>
              <a:rPr b="1" i="0" lang="en-GB" sz="1800" u="none" cap="none" strike="noStrike">
                <a:solidFill>
                  <a:srgbClr val="2632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Fueling Algeria’s Future: Measuring the Footprint of Fossil Fuel Subsidies on The National Duality of “Water Stress-Energy” Consumption</a:t>
            </a:r>
            <a:endParaRPr/>
          </a:p>
        </p:txBody>
      </p:sp>
      <p:grpSp>
        <p:nvGrpSpPr>
          <p:cNvPr id="147" name="Google Shape;147;p1"/>
          <p:cNvGrpSpPr/>
          <p:nvPr/>
        </p:nvGrpSpPr>
        <p:grpSpPr>
          <a:xfrm>
            <a:off x="1574470" y="4466201"/>
            <a:ext cx="290125" cy="364000"/>
            <a:chOff x="5523275" y="3601800"/>
            <a:chExt cx="290125" cy="364000"/>
          </a:xfrm>
        </p:grpSpPr>
        <p:sp>
          <p:nvSpPr>
            <p:cNvPr id="148" name="Google Shape;148;p1"/>
            <p:cNvSpPr/>
            <p:nvPr/>
          </p:nvSpPr>
          <p:spPr>
            <a:xfrm>
              <a:off x="5670650" y="3951525"/>
              <a:ext cx="16225" cy="14275"/>
            </a:xfrm>
            <a:custGeom>
              <a:rect b="b" l="l" r="r" t="t"/>
              <a:pathLst>
                <a:path extrusionOk="0" h="571" w="649">
                  <a:moveTo>
                    <a:pt x="308" y="1"/>
                  </a:moveTo>
                  <a:cubicBezTo>
                    <a:pt x="288" y="1"/>
                    <a:pt x="268" y="3"/>
                    <a:pt x="247" y="7"/>
                  </a:cubicBezTo>
                  <a:cubicBezTo>
                    <a:pt x="93" y="69"/>
                    <a:pt x="0" y="223"/>
                    <a:pt x="62" y="377"/>
                  </a:cubicBezTo>
                  <a:cubicBezTo>
                    <a:pt x="88" y="506"/>
                    <a:pt x="199" y="570"/>
                    <a:pt x="325" y="570"/>
                  </a:cubicBezTo>
                  <a:cubicBezTo>
                    <a:pt x="350" y="570"/>
                    <a:pt x="376" y="568"/>
                    <a:pt x="402" y="562"/>
                  </a:cubicBezTo>
                  <a:cubicBezTo>
                    <a:pt x="556" y="501"/>
                    <a:pt x="649" y="346"/>
                    <a:pt x="587" y="192"/>
                  </a:cubicBezTo>
                  <a:cubicBezTo>
                    <a:pt x="560" y="85"/>
                    <a:pt x="440" y="1"/>
                    <a:pt x="3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5523275" y="3601800"/>
              <a:ext cx="290125" cy="360100"/>
            </a:xfrm>
            <a:custGeom>
              <a:rect b="b" l="l" r="r" t="t"/>
              <a:pathLst>
                <a:path extrusionOk="0" h="14404" w="11605">
                  <a:moveTo>
                    <a:pt x="7685" y="787"/>
                  </a:moveTo>
                  <a:lnTo>
                    <a:pt x="7685" y="3102"/>
                  </a:lnTo>
                  <a:lnTo>
                    <a:pt x="6266" y="4521"/>
                  </a:lnTo>
                  <a:lnTo>
                    <a:pt x="4815" y="3102"/>
                  </a:lnTo>
                  <a:lnTo>
                    <a:pt x="4815" y="787"/>
                  </a:lnTo>
                  <a:lnTo>
                    <a:pt x="5988" y="1343"/>
                  </a:lnTo>
                  <a:lnTo>
                    <a:pt x="5988" y="2022"/>
                  </a:lnTo>
                  <a:cubicBezTo>
                    <a:pt x="5957" y="2238"/>
                    <a:pt x="6104" y="2346"/>
                    <a:pt x="6254" y="2346"/>
                  </a:cubicBezTo>
                  <a:cubicBezTo>
                    <a:pt x="6405" y="2346"/>
                    <a:pt x="6559" y="2238"/>
                    <a:pt x="6544" y="2022"/>
                  </a:cubicBezTo>
                  <a:lnTo>
                    <a:pt x="6544" y="1343"/>
                  </a:lnTo>
                  <a:lnTo>
                    <a:pt x="7685" y="787"/>
                  </a:lnTo>
                  <a:close/>
                  <a:moveTo>
                    <a:pt x="5957" y="7793"/>
                  </a:moveTo>
                  <a:lnTo>
                    <a:pt x="5957" y="9182"/>
                  </a:lnTo>
                  <a:cubicBezTo>
                    <a:pt x="5957" y="9336"/>
                    <a:pt x="6081" y="9459"/>
                    <a:pt x="6235" y="9459"/>
                  </a:cubicBezTo>
                  <a:cubicBezTo>
                    <a:pt x="6389" y="9459"/>
                    <a:pt x="6513" y="9336"/>
                    <a:pt x="6513" y="9182"/>
                  </a:cubicBezTo>
                  <a:lnTo>
                    <a:pt x="6513" y="7793"/>
                  </a:lnTo>
                  <a:lnTo>
                    <a:pt x="6513" y="7793"/>
                  </a:lnTo>
                  <a:cubicBezTo>
                    <a:pt x="8210" y="8132"/>
                    <a:pt x="7932" y="10601"/>
                    <a:pt x="6235" y="10601"/>
                  </a:cubicBezTo>
                  <a:cubicBezTo>
                    <a:pt x="4538" y="10601"/>
                    <a:pt x="4260" y="8132"/>
                    <a:pt x="5957" y="7793"/>
                  </a:cubicBezTo>
                  <a:close/>
                  <a:moveTo>
                    <a:pt x="6513" y="6064"/>
                  </a:moveTo>
                  <a:cubicBezTo>
                    <a:pt x="8118" y="6219"/>
                    <a:pt x="9352" y="7546"/>
                    <a:pt x="9352" y="9182"/>
                  </a:cubicBezTo>
                  <a:cubicBezTo>
                    <a:pt x="9352" y="11049"/>
                    <a:pt x="7835" y="12303"/>
                    <a:pt x="6235" y="12303"/>
                  </a:cubicBezTo>
                  <a:cubicBezTo>
                    <a:pt x="5508" y="12303"/>
                    <a:pt x="4763" y="12044"/>
                    <a:pt x="4136" y="11465"/>
                  </a:cubicBezTo>
                  <a:cubicBezTo>
                    <a:pt x="2130" y="9644"/>
                    <a:pt x="3241" y="6311"/>
                    <a:pt x="5957" y="6064"/>
                  </a:cubicBezTo>
                  <a:lnTo>
                    <a:pt x="5957" y="7206"/>
                  </a:lnTo>
                  <a:cubicBezTo>
                    <a:pt x="3488" y="7577"/>
                    <a:pt x="3766" y="11157"/>
                    <a:pt x="6235" y="11157"/>
                  </a:cubicBezTo>
                  <a:cubicBezTo>
                    <a:pt x="8704" y="11157"/>
                    <a:pt x="8982" y="7577"/>
                    <a:pt x="6513" y="7206"/>
                  </a:cubicBezTo>
                  <a:lnTo>
                    <a:pt x="6513" y="6064"/>
                  </a:lnTo>
                  <a:close/>
                  <a:moveTo>
                    <a:pt x="4511" y="0"/>
                  </a:moveTo>
                  <a:cubicBezTo>
                    <a:pt x="4460" y="0"/>
                    <a:pt x="4414" y="16"/>
                    <a:pt x="4383" y="46"/>
                  </a:cubicBezTo>
                  <a:cubicBezTo>
                    <a:pt x="4291" y="108"/>
                    <a:pt x="4229" y="201"/>
                    <a:pt x="4229" y="293"/>
                  </a:cubicBezTo>
                  <a:lnTo>
                    <a:pt x="4229" y="3194"/>
                  </a:lnTo>
                  <a:cubicBezTo>
                    <a:pt x="4229" y="3256"/>
                    <a:pt x="4260" y="3318"/>
                    <a:pt x="4321" y="3380"/>
                  </a:cubicBezTo>
                  <a:lnTo>
                    <a:pt x="4846" y="3935"/>
                  </a:lnTo>
                  <a:cubicBezTo>
                    <a:pt x="2501" y="4552"/>
                    <a:pt x="834" y="6682"/>
                    <a:pt x="834" y="9151"/>
                  </a:cubicBezTo>
                  <a:lnTo>
                    <a:pt x="834" y="9182"/>
                  </a:lnTo>
                  <a:cubicBezTo>
                    <a:pt x="834" y="11620"/>
                    <a:pt x="2501" y="13780"/>
                    <a:pt x="4877" y="14397"/>
                  </a:cubicBezTo>
                  <a:cubicBezTo>
                    <a:pt x="4897" y="14401"/>
                    <a:pt x="4917" y="14403"/>
                    <a:pt x="4937" y="14403"/>
                  </a:cubicBezTo>
                  <a:cubicBezTo>
                    <a:pt x="5069" y="14403"/>
                    <a:pt x="5190" y="14316"/>
                    <a:pt x="5216" y="14181"/>
                  </a:cubicBezTo>
                  <a:cubicBezTo>
                    <a:pt x="5278" y="14027"/>
                    <a:pt x="5186" y="13873"/>
                    <a:pt x="5031" y="13842"/>
                  </a:cubicBezTo>
                  <a:cubicBezTo>
                    <a:pt x="1" y="12576"/>
                    <a:pt x="248" y="5386"/>
                    <a:pt x="5340" y="4429"/>
                  </a:cubicBezTo>
                  <a:lnTo>
                    <a:pt x="5926" y="5046"/>
                  </a:lnTo>
                  <a:lnTo>
                    <a:pt x="5926" y="5509"/>
                  </a:lnTo>
                  <a:cubicBezTo>
                    <a:pt x="3951" y="5632"/>
                    <a:pt x="2470" y="7330"/>
                    <a:pt x="2532" y="9305"/>
                  </a:cubicBezTo>
                  <a:cubicBezTo>
                    <a:pt x="2624" y="11280"/>
                    <a:pt x="4229" y="12854"/>
                    <a:pt x="6235" y="12854"/>
                  </a:cubicBezTo>
                  <a:cubicBezTo>
                    <a:pt x="8210" y="12854"/>
                    <a:pt x="9815" y="11280"/>
                    <a:pt x="9907" y="9305"/>
                  </a:cubicBezTo>
                  <a:cubicBezTo>
                    <a:pt x="9969" y="7330"/>
                    <a:pt x="8488" y="5632"/>
                    <a:pt x="6513" y="5509"/>
                  </a:cubicBezTo>
                  <a:lnTo>
                    <a:pt x="6513" y="5046"/>
                  </a:lnTo>
                  <a:lnTo>
                    <a:pt x="7099" y="4429"/>
                  </a:lnTo>
                  <a:cubicBezTo>
                    <a:pt x="9321" y="4830"/>
                    <a:pt x="10988" y="6743"/>
                    <a:pt x="11049" y="8996"/>
                  </a:cubicBezTo>
                  <a:cubicBezTo>
                    <a:pt x="11111" y="11280"/>
                    <a:pt x="9599" y="13286"/>
                    <a:pt x="7408" y="13842"/>
                  </a:cubicBezTo>
                  <a:cubicBezTo>
                    <a:pt x="7253" y="13873"/>
                    <a:pt x="7161" y="14027"/>
                    <a:pt x="7223" y="14181"/>
                  </a:cubicBezTo>
                  <a:cubicBezTo>
                    <a:pt x="7249" y="14316"/>
                    <a:pt x="7370" y="14403"/>
                    <a:pt x="7502" y="14403"/>
                  </a:cubicBezTo>
                  <a:cubicBezTo>
                    <a:pt x="7522" y="14403"/>
                    <a:pt x="7542" y="14401"/>
                    <a:pt x="7562" y="14397"/>
                  </a:cubicBezTo>
                  <a:cubicBezTo>
                    <a:pt x="9938" y="13780"/>
                    <a:pt x="11574" y="11620"/>
                    <a:pt x="11605" y="9182"/>
                  </a:cubicBezTo>
                  <a:cubicBezTo>
                    <a:pt x="11605" y="6743"/>
                    <a:pt x="9938" y="4583"/>
                    <a:pt x="7593" y="3966"/>
                  </a:cubicBezTo>
                  <a:lnTo>
                    <a:pt x="8118" y="3410"/>
                  </a:lnTo>
                  <a:cubicBezTo>
                    <a:pt x="8179" y="3349"/>
                    <a:pt x="8210" y="3287"/>
                    <a:pt x="8210" y="3225"/>
                  </a:cubicBezTo>
                  <a:lnTo>
                    <a:pt x="8210" y="324"/>
                  </a:lnTo>
                  <a:cubicBezTo>
                    <a:pt x="8210" y="161"/>
                    <a:pt x="8087" y="33"/>
                    <a:pt x="7947" y="33"/>
                  </a:cubicBezTo>
                  <a:cubicBezTo>
                    <a:pt x="7902" y="33"/>
                    <a:pt x="7854" y="47"/>
                    <a:pt x="7809" y="77"/>
                  </a:cubicBezTo>
                  <a:lnTo>
                    <a:pt x="6513" y="695"/>
                  </a:lnTo>
                  <a:lnTo>
                    <a:pt x="6513" y="324"/>
                  </a:lnTo>
                  <a:cubicBezTo>
                    <a:pt x="6528" y="108"/>
                    <a:pt x="6374" y="0"/>
                    <a:pt x="6220" y="0"/>
                  </a:cubicBezTo>
                  <a:cubicBezTo>
                    <a:pt x="6065" y="0"/>
                    <a:pt x="5911" y="108"/>
                    <a:pt x="5926" y="324"/>
                  </a:cubicBezTo>
                  <a:lnTo>
                    <a:pt x="5926" y="695"/>
                  </a:lnTo>
                  <a:lnTo>
                    <a:pt x="4661" y="46"/>
                  </a:lnTo>
                  <a:cubicBezTo>
                    <a:pt x="4615" y="16"/>
                    <a:pt x="4561" y="0"/>
                    <a:pt x="45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0"/>
          <p:cNvSpPr txBox="1"/>
          <p:nvPr>
            <p:ph type="title"/>
          </p:nvPr>
        </p:nvSpPr>
        <p:spPr>
          <a:xfrm>
            <a:off x="704417" y="-36221"/>
            <a:ext cx="7574973" cy="546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ubik"/>
              <a:buNone/>
            </a:pPr>
            <a:r>
              <a:rPr lang="en-GB" sz="2000"/>
              <a:t>Policy recommendations for the region</a:t>
            </a:r>
            <a:endParaRPr sz="2000"/>
          </a:p>
        </p:txBody>
      </p:sp>
      <p:pic>
        <p:nvPicPr>
          <p:cNvPr descr="3 maps comparing the worsening of the drought situation in May 2021, May 2022, May 2023" id="699" name="Google Shape;69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239" y="471426"/>
            <a:ext cx="3759602" cy="2763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ur World in Data on X: &quot;To address climate change and air pollution, the  world needs to burn fewer fossil fuels. Yet many governments continue to  subsidize fossil fuels — this map" id="700" name="Google Shape;700;p10"/>
          <p:cNvPicPr preferRelativeResize="0"/>
          <p:nvPr/>
        </p:nvPicPr>
        <p:blipFill rotWithShape="1">
          <a:blip r:embed="rId4">
            <a:alphaModFix/>
          </a:blip>
          <a:srcRect b="55286" l="38877" r="47718" t="27071"/>
          <a:stretch/>
        </p:blipFill>
        <p:spPr>
          <a:xfrm>
            <a:off x="4881803" y="807028"/>
            <a:ext cx="3740727" cy="18495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ur World in Data on X: &quot;To address climate change and air pollution, the  world needs to burn fewer fossil fuels. Yet many governments continue to  subsidize fossil fuels — this map" id="701" name="Google Shape;701;p10"/>
          <p:cNvPicPr preferRelativeResize="0"/>
          <p:nvPr/>
        </p:nvPicPr>
        <p:blipFill rotWithShape="1">
          <a:blip r:embed="rId4">
            <a:alphaModFix/>
          </a:blip>
          <a:srcRect b="12727" l="24902" r="17486" t="80066"/>
          <a:stretch/>
        </p:blipFill>
        <p:spPr>
          <a:xfrm>
            <a:off x="4653202" y="2768264"/>
            <a:ext cx="4197927" cy="3706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ur World in Data on X: &quot;To address climate change and air pollution, the  world needs to burn fewer fossil fuels. Yet many governments continue to  subsidize fossil fuels — this map" id="702" name="Google Shape;702;p10"/>
          <p:cNvPicPr preferRelativeResize="0"/>
          <p:nvPr/>
        </p:nvPicPr>
        <p:blipFill rotWithShape="1">
          <a:blip r:embed="rId4">
            <a:alphaModFix/>
          </a:blip>
          <a:srcRect b="93506" l="0" r="56750" t="2155"/>
          <a:stretch/>
        </p:blipFill>
        <p:spPr>
          <a:xfrm>
            <a:off x="4884160" y="471426"/>
            <a:ext cx="3738370" cy="264753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10"/>
          <p:cNvSpPr txBox="1"/>
          <p:nvPr/>
        </p:nvSpPr>
        <p:spPr>
          <a:xfrm>
            <a:off x="399856" y="3249650"/>
            <a:ext cx="8451273" cy="175189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Invest in the adoption of renewable energy sources to reduce dependence on fossil fuels.</a:t>
            </a:r>
            <a:endParaRPr/>
          </a:p>
          <a:p>
            <a:pPr indent="-171450" lvl="0" marL="171450" marR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 tax incentives for businesses in the energy sector that invest in and adopt water-efficient technologies. </a:t>
            </a:r>
            <a:endParaRPr/>
          </a:p>
          <a:p>
            <a:pPr indent="-171450" lvl="0" marL="171450" marR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Establishing a regional collaboration involving policymakers, researchers, and civil society organizations to unify management strategies and mitigate the harmful effect of FFS.</a:t>
            </a:r>
            <a:endParaRPr/>
          </a:p>
          <a:p>
            <a:pPr indent="-171450" lvl="0" marL="171450" marR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Promote environmental education programs to increase awareness about the importance of conservation and sustainable practices.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1"/>
          <p:cNvSpPr/>
          <p:nvPr/>
        </p:nvSpPr>
        <p:spPr>
          <a:xfrm>
            <a:off x="1717060" y="1281018"/>
            <a:ext cx="5662864" cy="26629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11"/>
          <p:cNvSpPr txBox="1"/>
          <p:nvPr>
            <p:ph type="title"/>
          </p:nvPr>
        </p:nvSpPr>
        <p:spPr>
          <a:xfrm>
            <a:off x="526041" y="1986396"/>
            <a:ext cx="7696200" cy="922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Rubik"/>
              <a:buNone/>
            </a:pPr>
            <a:r>
              <a:rPr lang="en-GB"/>
              <a:t>Thank you!</a:t>
            </a:r>
            <a:endParaRPr/>
          </a:p>
        </p:txBody>
      </p:sp>
      <p:grpSp>
        <p:nvGrpSpPr>
          <p:cNvPr id="710" name="Google Shape;710;p11"/>
          <p:cNvGrpSpPr/>
          <p:nvPr/>
        </p:nvGrpSpPr>
        <p:grpSpPr>
          <a:xfrm>
            <a:off x="2958661" y="4596918"/>
            <a:ext cx="355434" cy="355815"/>
            <a:chOff x="4673540" y="3680297"/>
            <a:chExt cx="355434" cy="355815"/>
          </a:xfrm>
        </p:grpSpPr>
        <p:sp>
          <p:nvSpPr>
            <p:cNvPr id="711" name="Google Shape;711;p11"/>
            <p:cNvSpPr/>
            <p:nvPr/>
          </p:nvSpPr>
          <p:spPr>
            <a:xfrm>
              <a:off x="4673540" y="3680297"/>
              <a:ext cx="355434" cy="355815"/>
            </a:xfrm>
            <a:custGeom>
              <a:rect b="b" l="l" r="r" t="t"/>
              <a:pathLst>
                <a:path extrusionOk="0" h="11205" w="11193">
                  <a:moveTo>
                    <a:pt x="2012" y="0"/>
                  </a:moveTo>
                  <a:cubicBezTo>
                    <a:pt x="905" y="0"/>
                    <a:pt x="0" y="893"/>
                    <a:pt x="0" y="2013"/>
                  </a:cubicBezTo>
                  <a:lnTo>
                    <a:pt x="0" y="9192"/>
                  </a:lnTo>
                  <a:cubicBezTo>
                    <a:pt x="0" y="10287"/>
                    <a:pt x="893" y="11204"/>
                    <a:pt x="2012" y="11204"/>
                  </a:cubicBezTo>
                  <a:lnTo>
                    <a:pt x="9180" y="11204"/>
                  </a:lnTo>
                  <a:cubicBezTo>
                    <a:pt x="10287" y="11204"/>
                    <a:pt x="11192" y="10311"/>
                    <a:pt x="11192" y="9192"/>
                  </a:cubicBezTo>
                  <a:lnTo>
                    <a:pt x="11192" y="2013"/>
                  </a:lnTo>
                  <a:cubicBezTo>
                    <a:pt x="11180" y="917"/>
                    <a:pt x="10287" y="0"/>
                    <a:pt x="9180" y="0"/>
                  </a:cubicBezTo>
                  <a:lnTo>
                    <a:pt x="8085" y="0"/>
                  </a:lnTo>
                  <a:cubicBezTo>
                    <a:pt x="7989" y="0"/>
                    <a:pt x="7918" y="84"/>
                    <a:pt x="7918" y="167"/>
                  </a:cubicBezTo>
                  <a:cubicBezTo>
                    <a:pt x="7918" y="262"/>
                    <a:pt x="7989" y="334"/>
                    <a:pt x="8085" y="334"/>
                  </a:cubicBezTo>
                  <a:lnTo>
                    <a:pt x="9180" y="334"/>
                  </a:lnTo>
                  <a:cubicBezTo>
                    <a:pt x="10109" y="334"/>
                    <a:pt x="10847" y="1084"/>
                    <a:pt x="10847" y="2001"/>
                  </a:cubicBezTo>
                  <a:lnTo>
                    <a:pt x="10847" y="9180"/>
                  </a:lnTo>
                  <a:cubicBezTo>
                    <a:pt x="10847" y="10097"/>
                    <a:pt x="10109" y="10847"/>
                    <a:pt x="9180" y="10847"/>
                  </a:cubicBezTo>
                  <a:lnTo>
                    <a:pt x="2012" y="10847"/>
                  </a:lnTo>
                  <a:cubicBezTo>
                    <a:pt x="1084" y="10847"/>
                    <a:pt x="345" y="10097"/>
                    <a:pt x="345" y="9180"/>
                  </a:cubicBezTo>
                  <a:lnTo>
                    <a:pt x="345" y="2001"/>
                  </a:lnTo>
                  <a:cubicBezTo>
                    <a:pt x="345" y="1084"/>
                    <a:pt x="1084" y="334"/>
                    <a:pt x="2012" y="334"/>
                  </a:cubicBezTo>
                  <a:lnTo>
                    <a:pt x="7418" y="334"/>
                  </a:lnTo>
                  <a:cubicBezTo>
                    <a:pt x="7501" y="334"/>
                    <a:pt x="7573" y="262"/>
                    <a:pt x="7573" y="167"/>
                  </a:cubicBezTo>
                  <a:cubicBezTo>
                    <a:pt x="7573" y="84"/>
                    <a:pt x="7501" y="0"/>
                    <a:pt x="7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1"/>
            <p:cNvSpPr/>
            <p:nvPr/>
          </p:nvSpPr>
          <p:spPr>
            <a:xfrm>
              <a:off x="4805864" y="3736630"/>
              <a:ext cx="93042" cy="92661"/>
            </a:xfrm>
            <a:custGeom>
              <a:rect b="b" l="l" r="r" t="t"/>
              <a:pathLst>
                <a:path extrusionOk="0" h="2918" w="2930">
                  <a:moveTo>
                    <a:pt x="1477" y="334"/>
                  </a:moveTo>
                  <a:cubicBezTo>
                    <a:pt x="2096" y="334"/>
                    <a:pt x="2608" y="834"/>
                    <a:pt x="2608" y="1465"/>
                  </a:cubicBezTo>
                  <a:cubicBezTo>
                    <a:pt x="2608" y="2084"/>
                    <a:pt x="2096" y="2596"/>
                    <a:pt x="1477" y="2596"/>
                  </a:cubicBezTo>
                  <a:cubicBezTo>
                    <a:pt x="846" y="2596"/>
                    <a:pt x="346" y="2084"/>
                    <a:pt x="346" y="1465"/>
                  </a:cubicBezTo>
                  <a:cubicBezTo>
                    <a:pt x="346" y="834"/>
                    <a:pt x="846" y="334"/>
                    <a:pt x="1477" y="334"/>
                  </a:cubicBezTo>
                  <a:close/>
                  <a:moveTo>
                    <a:pt x="1477" y="0"/>
                  </a:moveTo>
                  <a:cubicBezTo>
                    <a:pt x="667" y="0"/>
                    <a:pt x="12" y="655"/>
                    <a:pt x="12" y="1465"/>
                  </a:cubicBezTo>
                  <a:cubicBezTo>
                    <a:pt x="0" y="2263"/>
                    <a:pt x="655" y="2918"/>
                    <a:pt x="1477" y="2918"/>
                  </a:cubicBezTo>
                  <a:cubicBezTo>
                    <a:pt x="2274" y="2918"/>
                    <a:pt x="2929" y="2263"/>
                    <a:pt x="2929" y="1465"/>
                  </a:cubicBezTo>
                  <a:cubicBezTo>
                    <a:pt x="2929" y="655"/>
                    <a:pt x="2274" y="0"/>
                    <a:pt x="1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1"/>
            <p:cNvSpPr/>
            <p:nvPr/>
          </p:nvSpPr>
          <p:spPr>
            <a:xfrm>
              <a:off x="4779380" y="3841358"/>
              <a:ext cx="143723" cy="138801"/>
            </a:xfrm>
            <a:custGeom>
              <a:rect b="b" l="l" r="r" t="t"/>
              <a:pathLst>
                <a:path extrusionOk="0" h="4371" w="4526">
                  <a:moveTo>
                    <a:pt x="477" y="1"/>
                  </a:moveTo>
                  <a:cubicBezTo>
                    <a:pt x="215" y="1"/>
                    <a:pt x="1" y="203"/>
                    <a:pt x="1" y="477"/>
                  </a:cubicBezTo>
                  <a:lnTo>
                    <a:pt x="1" y="893"/>
                  </a:lnTo>
                  <a:cubicBezTo>
                    <a:pt x="1" y="1155"/>
                    <a:pt x="203" y="1370"/>
                    <a:pt x="477" y="1370"/>
                  </a:cubicBezTo>
                  <a:lnTo>
                    <a:pt x="763" y="1370"/>
                  </a:lnTo>
                  <a:cubicBezTo>
                    <a:pt x="834" y="1370"/>
                    <a:pt x="906" y="1429"/>
                    <a:pt x="906" y="1513"/>
                  </a:cubicBezTo>
                  <a:lnTo>
                    <a:pt x="906" y="2858"/>
                  </a:lnTo>
                  <a:cubicBezTo>
                    <a:pt x="906" y="2929"/>
                    <a:pt x="846" y="3001"/>
                    <a:pt x="763" y="3001"/>
                  </a:cubicBezTo>
                  <a:lnTo>
                    <a:pt x="572" y="3001"/>
                  </a:lnTo>
                  <a:cubicBezTo>
                    <a:pt x="299" y="3001"/>
                    <a:pt x="96" y="3215"/>
                    <a:pt x="96" y="3477"/>
                  </a:cubicBezTo>
                  <a:lnTo>
                    <a:pt x="96" y="3894"/>
                  </a:lnTo>
                  <a:cubicBezTo>
                    <a:pt x="96" y="4168"/>
                    <a:pt x="299" y="4370"/>
                    <a:pt x="572" y="4370"/>
                  </a:cubicBezTo>
                  <a:lnTo>
                    <a:pt x="4049" y="4370"/>
                  </a:lnTo>
                  <a:cubicBezTo>
                    <a:pt x="4311" y="4370"/>
                    <a:pt x="4525" y="4168"/>
                    <a:pt x="4525" y="3894"/>
                  </a:cubicBezTo>
                  <a:lnTo>
                    <a:pt x="4525" y="3477"/>
                  </a:lnTo>
                  <a:cubicBezTo>
                    <a:pt x="4525" y="3215"/>
                    <a:pt x="4311" y="3001"/>
                    <a:pt x="4049" y="3001"/>
                  </a:cubicBezTo>
                  <a:lnTo>
                    <a:pt x="3859" y="3001"/>
                  </a:lnTo>
                  <a:cubicBezTo>
                    <a:pt x="3787" y="3001"/>
                    <a:pt x="3704" y="2941"/>
                    <a:pt x="3704" y="2858"/>
                  </a:cubicBezTo>
                  <a:lnTo>
                    <a:pt x="3704" y="477"/>
                  </a:lnTo>
                  <a:cubicBezTo>
                    <a:pt x="3704" y="203"/>
                    <a:pt x="3501" y="1"/>
                    <a:pt x="3228" y="1"/>
                  </a:cubicBezTo>
                  <a:lnTo>
                    <a:pt x="1442" y="1"/>
                  </a:lnTo>
                  <a:cubicBezTo>
                    <a:pt x="1358" y="1"/>
                    <a:pt x="1287" y="72"/>
                    <a:pt x="1287" y="155"/>
                  </a:cubicBezTo>
                  <a:cubicBezTo>
                    <a:pt x="1287" y="251"/>
                    <a:pt x="1358" y="322"/>
                    <a:pt x="1442" y="322"/>
                  </a:cubicBezTo>
                  <a:lnTo>
                    <a:pt x="3228" y="322"/>
                  </a:lnTo>
                  <a:cubicBezTo>
                    <a:pt x="3311" y="322"/>
                    <a:pt x="3382" y="382"/>
                    <a:pt x="3382" y="477"/>
                  </a:cubicBezTo>
                  <a:lnTo>
                    <a:pt x="3382" y="2858"/>
                  </a:lnTo>
                  <a:cubicBezTo>
                    <a:pt x="3382" y="3120"/>
                    <a:pt x="3585" y="3334"/>
                    <a:pt x="3859" y="3334"/>
                  </a:cubicBezTo>
                  <a:lnTo>
                    <a:pt x="4049" y="3334"/>
                  </a:lnTo>
                  <a:cubicBezTo>
                    <a:pt x="4121" y="3334"/>
                    <a:pt x="4204" y="3394"/>
                    <a:pt x="4204" y="3477"/>
                  </a:cubicBezTo>
                  <a:lnTo>
                    <a:pt x="4204" y="3894"/>
                  </a:lnTo>
                  <a:cubicBezTo>
                    <a:pt x="4204" y="3965"/>
                    <a:pt x="4132" y="4049"/>
                    <a:pt x="4049" y="4049"/>
                  </a:cubicBezTo>
                  <a:lnTo>
                    <a:pt x="572" y="4049"/>
                  </a:lnTo>
                  <a:cubicBezTo>
                    <a:pt x="489" y="4049"/>
                    <a:pt x="418" y="3989"/>
                    <a:pt x="418" y="3894"/>
                  </a:cubicBezTo>
                  <a:lnTo>
                    <a:pt x="418" y="3477"/>
                  </a:lnTo>
                  <a:cubicBezTo>
                    <a:pt x="418" y="3406"/>
                    <a:pt x="477" y="3334"/>
                    <a:pt x="572" y="3334"/>
                  </a:cubicBezTo>
                  <a:lnTo>
                    <a:pt x="763" y="3334"/>
                  </a:lnTo>
                  <a:cubicBezTo>
                    <a:pt x="1025" y="3334"/>
                    <a:pt x="1239" y="3120"/>
                    <a:pt x="1239" y="2858"/>
                  </a:cubicBezTo>
                  <a:lnTo>
                    <a:pt x="1239" y="1513"/>
                  </a:lnTo>
                  <a:cubicBezTo>
                    <a:pt x="1239" y="1251"/>
                    <a:pt x="1025" y="1036"/>
                    <a:pt x="763" y="1036"/>
                  </a:cubicBezTo>
                  <a:lnTo>
                    <a:pt x="477" y="1036"/>
                  </a:lnTo>
                  <a:cubicBezTo>
                    <a:pt x="406" y="1036"/>
                    <a:pt x="334" y="977"/>
                    <a:pt x="334" y="893"/>
                  </a:cubicBezTo>
                  <a:lnTo>
                    <a:pt x="334" y="477"/>
                  </a:lnTo>
                  <a:cubicBezTo>
                    <a:pt x="334" y="393"/>
                    <a:pt x="394" y="322"/>
                    <a:pt x="477" y="322"/>
                  </a:cubicBezTo>
                  <a:lnTo>
                    <a:pt x="787" y="322"/>
                  </a:lnTo>
                  <a:cubicBezTo>
                    <a:pt x="882" y="322"/>
                    <a:pt x="953" y="251"/>
                    <a:pt x="953" y="155"/>
                  </a:cubicBezTo>
                  <a:cubicBezTo>
                    <a:pt x="953" y="72"/>
                    <a:pt x="882" y="1"/>
                    <a:pt x="7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4" name="Google Shape;714;p11"/>
          <p:cNvGrpSpPr/>
          <p:nvPr/>
        </p:nvGrpSpPr>
        <p:grpSpPr>
          <a:xfrm>
            <a:off x="4374141" y="4615385"/>
            <a:ext cx="353954" cy="318880"/>
            <a:chOff x="3988156" y="3380210"/>
            <a:chExt cx="353954" cy="318880"/>
          </a:xfrm>
        </p:grpSpPr>
        <p:sp>
          <p:nvSpPr>
            <p:cNvPr id="715" name="Google Shape;715;p11"/>
            <p:cNvSpPr/>
            <p:nvPr/>
          </p:nvSpPr>
          <p:spPr>
            <a:xfrm>
              <a:off x="4134053" y="3446156"/>
              <a:ext cx="28454" cy="49269"/>
            </a:xfrm>
            <a:custGeom>
              <a:rect b="b" l="l" r="r" t="t"/>
              <a:pathLst>
                <a:path extrusionOk="0" h="1548" w="894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1"/>
            <p:cNvSpPr/>
            <p:nvPr/>
          </p:nvSpPr>
          <p:spPr>
            <a:xfrm>
              <a:off x="4188988" y="3398001"/>
              <a:ext cx="81510" cy="81510"/>
            </a:xfrm>
            <a:custGeom>
              <a:rect b="b" l="l" r="r" t="t"/>
              <a:pathLst>
                <a:path extrusionOk="0" h="2561" w="2561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1"/>
            <p:cNvSpPr/>
            <p:nvPr/>
          </p:nvSpPr>
          <p:spPr>
            <a:xfrm>
              <a:off x="4090863" y="3380210"/>
              <a:ext cx="195930" cy="146311"/>
            </a:xfrm>
            <a:custGeom>
              <a:rect b="b" l="l" r="r" t="t"/>
              <a:pathLst>
                <a:path extrusionOk="0" h="4597" w="6156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1"/>
            <p:cNvSpPr/>
            <p:nvPr/>
          </p:nvSpPr>
          <p:spPr>
            <a:xfrm>
              <a:off x="4215914" y="3415061"/>
              <a:ext cx="28072" cy="49301"/>
            </a:xfrm>
            <a:custGeom>
              <a:rect b="b" l="l" r="r" t="t"/>
              <a:pathLst>
                <a:path extrusionOk="0" h="1549" w="882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1"/>
            <p:cNvSpPr/>
            <p:nvPr/>
          </p:nvSpPr>
          <p:spPr>
            <a:xfrm>
              <a:off x="3988156" y="3495935"/>
              <a:ext cx="353954" cy="203155"/>
            </a:xfrm>
            <a:custGeom>
              <a:rect b="b" l="l" r="r" t="t"/>
              <a:pathLst>
                <a:path extrusionOk="0" h="6383" w="11121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0" name="Google Shape;720;p11"/>
          <p:cNvGrpSpPr/>
          <p:nvPr/>
        </p:nvGrpSpPr>
        <p:grpSpPr>
          <a:xfrm>
            <a:off x="5761688" y="4611296"/>
            <a:ext cx="446826" cy="327059"/>
            <a:chOff x="5733194" y="2431718"/>
            <a:chExt cx="446826" cy="327059"/>
          </a:xfrm>
        </p:grpSpPr>
        <p:sp>
          <p:nvSpPr>
            <p:cNvPr id="721" name="Google Shape;721;p11"/>
            <p:cNvSpPr/>
            <p:nvPr/>
          </p:nvSpPr>
          <p:spPr>
            <a:xfrm>
              <a:off x="6032946" y="2474145"/>
              <a:ext cx="56112" cy="20115"/>
            </a:xfrm>
            <a:custGeom>
              <a:rect b="b" l="l" r="r" t="t"/>
              <a:pathLst>
                <a:path extrusionOk="0" h="632" w="1763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441" y="417"/>
                    <a:pt x="1108" y="453"/>
                    <a:pt x="1429" y="620"/>
                  </a:cubicBezTo>
                  <a:cubicBezTo>
                    <a:pt x="1465" y="632"/>
                    <a:pt x="1489" y="632"/>
                    <a:pt x="1525" y="632"/>
                  </a:cubicBezTo>
                  <a:cubicBezTo>
                    <a:pt x="1596" y="632"/>
                    <a:pt x="1668" y="584"/>
                    <a:pt x="1703" y="513"/>
                  </a:cubicBezTo>
                  <a:cubicBezTo>
                    <a:pt x="1763" y="417"/>
                    <a:pt x="1727" y="298"/>
                    <a:pt x="1632" y="239"/>
                  </a:cubicBezTo>
                  <a:cubicBezTo>
                    <a:pt x="1156" y="1"/>
                    <a:pt x="26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1"/>
            <p:cNvSpPr/>
            <p:nvPr/>
          </p:nvSpPr>
          <p:spPr>
            <a:xfrm>
              <a:off x="5733194" y="2431718"/>
              <a:ext cx="446826" cy="327059"/>
            </a:xfrm>
            <a:custGeom>
              <a:rect b="b" l="l" r="r" t="t"/>
              <a:pathLst>
                <a:path extrusionOk="0" h="10276" w="14039">
                  <a:moveTo>
                    <a:pt x="11621" y="655"/>
                  </a:moveTo>
                  <a:lnTo>
                    <a:pt x="11621" y="1500"/>
                  </a:lnTo>
                  <a:cubicBezTo>
                    <a:pt x="11621" y="1631"/>
                    <a:pt x="11598" y="1762"/>
                    <a:pt x="11538" y="1905"/>
                  </a:cubicBezTo>
                  <a:lnTo>
                    <a:pt x="11431" y="2108"/>
                  </a:lnTo>
                  <a:cubicBezTo>
                    <a:pt x="11419" y="2143"/>
                    <a:pt x="11419" y="2167"/>
                    <a:pt x="11419" y="2203"/>
                  </a:cubicBezTo>
                  <a:lnTo>
                    <a:pt x="11419" y="2631"/>
                  </a:lnTo>
                  <a:cubicBezTo>
                    <a:pt x="11419" y="2929"/>
                    <a:pt x="11300" y="3215"/>
                    <a:pt x="11074" y="3429"/>
                  </a:cubicBezTo>
                  <a:cubicBezTo>
                    <a:pt x="10858" y="3634"/>
                    <a:pt x="10599" y="3751"/>
                    <a:pt x="10317" y="3751"/>
                  </a:cubicBezTo>
                  <a:cubicBezTo>
                    <a:pt x="10303" y="3751"/>
                    <a:pt x="10290" y="3751"/>
                    <a:pt x="10276" y="3751"/>
                  </a:cubicBezTo>
                  <a:cubicBezTo>
                    <a:pt x="9657" y="3739"/>
                    <a:pt x="9181" y="3215"/>
                    <a:pt x="9181" y="2584"/>
                  </a:cubicBezTo>
                  <a:lnTo>
                    <a:pt x="9181" y="2203"/>
                  </a:lnTo>
                  <a:cubicBezTo>
                    <a:pt x="9181" y="2167"/>
                    <a:pt x="9181" y="2143"/>
                    <a:pt x="9169" y="2108"/>
                  </a:cubicBezTo>
                  <a:lnTo>
                    <a:pt x="9038" y="1857"/>
                  </a:lnTo>
                  <a:cubicBezTo>
                    <a:pt x="8990" y="1762"/>
                    <a:pt x="8966" y="1667"/>
                    <a:pt x="8966" y="1560"/>
                  </a:cubicBezTo>
                  <a:lnTo>
                    <a:pt x="8966" y="1548"/>
                  </a:lnTo>
                  <a:cubicBezTo>
                    <a:pt x="8966" y="1048"/>
                    <a:pt x="9359" y="655"/>
                    <a:pt x="9859" y="655"/>
                  </a:cubicBezTo>
                  <a:close/>
                  <a:moveTo>
                    <a:pt x="4156" y="429"/>
                  </a:moveTo>
                  <a:cubicBezTo>
                    <a:pt x="4513" y="429"/>
                    <a:pt x="4823" y="560"/>
                    <a:pt x="5061" y="822"/>
                  </a:cubicBezTo>
                  <a:cubicBezTo>
                    <a:pt x="5299" y="1072"/>
                    <a:pt x="5442" y="1417"/>
                    <a:pt x="5478" y="1786"/>
                  </a:cubicBezTo>
                  <a:cubicBezTo>
                    <a:pt x="5513" y="2215"/>
                    <a:pt x="5656" y="3108"/>
                    <a:pt x="5847" y="3643"/>
                  </a:cubicBezTo>
                  <a:lnTo>
                    <a:pt x="5835" y="3643"/>
                  </a:lnTo>
                  <a:cubicBezTo>
                    <a:pt x="5525" y="3762"/>
                    <a:pt x="4882" y="3941"/>
                    <a:pt x="4132" y="3941"/>
                  </a:cubicBezTo>
                  <a:cubicBezTo>
                    <a:pt x="4077" y="3944"/>
                    <a:pt x="4021" y="3945"/>
                    <a:pt x="3967" y="3945"/>
                  </a:cubicBezTo>
                  <a:cubicBezTo>
                    <a:pt x="3330" y="3945"/>
                    <a:pt x="2762" y="3765"/>
                    <a:pt x="2477" y="3655"/>
                  </a:cubicBezTo>
                  <a:cubicBezTo>
                    <a:pt x="2656" y="3108"/>
                    <a:pt x="2799" y="2215"/>
                    <a:pt x="2835" y="1786"/>
                  </a:cubicBezTo>
                  <a:cubicBezTo>
                    <a:pt x="2858" y="1417"/>
                    <a:pt x="3013" y="1072"/>
                    <a:pt x="3251" y="822"/>
                  </a:cubicBezTo>
                  <a:cubicBezTo>
                    <a:pt x="3501" y="560"/>
                    <a:pt x="3811" y="429"/>
                    <a:pt x="4156" y="429"/>
                  </a:cubicBezTo>
                  <a:close/>
                  <a:moveTo>
                    <a:pt x="10752" y="4096"/>
                  </a:moveTo>
                  <a:cubicBezTo>
                    <a:pt x="10752" y="4155"/>
                    <a:pt x="10764" y="4215"/>
                    <a:pt x="10776" y="4274"/>
                  </a:cubicBezTo>
                  <a:lnTo>
                    <a:pt x="10609" y="4429"/>
                  </a:lnTo>
                  <a:cubicBezTo>
                    <a:pt x="10526" y="4524"/>
                    <a:pt x="10419" y="4572"/>
                    <a:pt x="10300" y="4572"/>
                  </a:cubicBezTo>
                  <a:cubicBezTo>
                    <a:pt x="10181" y="4572"/>
                    <a:pt x="10062" y="4524"/>
                    <a:pt x="9990" y="4429"/>
                  </a:cubicBezTo>
                  <a:lnTo>
                    <a:pt x="9823" y="4274"/>
                  </a:lnTo>
                  <a:cubicBezTo>
                    <a:pt x="9835" y="4215"/>
                    <a:pt x="9859" y="4155"/>
                    <a:pt x="9859" y="4096"/>
                  </a:cubicBezTo>
                  <a:cubicBezTo>
                    <a:pt x="9990" y="4132"/>
                    <a:pt x="10121" y="4167"/>
                    <a:pt x="10252" y="4167"/>
                  </a:cubicBezTo>
                  <a:lnTo>
                    <a:pt x="10300" y="4167"/>
                  </a:lnTo>
                  <a:cubicBezTo>
                    <a:pt x="10455" y="4167"/>
                    <a:pt x="10609" y="4132"/>
                    <a:pt x="10752" y="4096"/>
                  </a:cubicBezTo>
                  <a:close/>
                  <a:moveTo>
                    <a:pt x="4692" y="4358"/>
                  </a:moveTo>
                  <a:cubicBezTo>
                    <a:pt x="4763" y="4524"/>
                    <a:pt x="4918" y="4644"/>
                    <a:pt x="5097" y="4691"/>
                  </a:cubicBezTo>
                  <a:lnTo>
                    <a:pt x="5835" y="4894"/>
                  </a:lnTo>
                  <a:cubicBezTo>
                    <a:pt x="6025" y="4953"/>
                    <a:pt x="6168" y="5132"/>
                    <a:pt x="6168" y="5322"/>
                  </a:cubicBezTo>
                  <a:lnTo>
                    <a:pt x="6168" y="7251"/>
                  </a:lnTo>
                  <a:cubicBezTo>
                    <a:pt x="6168" y="7501"/>
                    <a:pt x="5954" y="7692"/>
                    <a:pt x="5716" y="7692"/>
                  </a:cubicBezTo>
                  <a:lnTo>
                    <a:pt x="5704" y="7692"/>
                  </a:lnTo>
                  <a:lnTo>
                    <a:pt x="5704" y="6144"/>
                  </a:lnTo>
                  <a:cubicBezTo>
                    <a:pt x="5668" y="5787"/>
                    <a:pt x="5394" y="5501"/>
                    <a:pt x="5025" y="5501"/>
                  </a:cubicBezTo>
                  <a:lnTo>
                    <a:pt x="3275" y="5501"/>
                  </a:lnTo>
                  <a:cubicBezTo>
                    <a:pt x="2918" y="5501"/>
                    <a:pt x="2632" y="5787"/>
                    <a:pt x="2632" y="6144"/>
                  </a:cubicBezTo>
                  <a:lnTo>
                    <a:pt x="2632" y="7692"/>
                  </a:lnTo>
                  <a:lnTo>
                    <a:pt x="2620" y="7692"/>
                  </a:lnTo>
                  <a:cubicBezTo>
                    <a:pt x="2370" y="7692"/>
                    <a:pt x="2180" y="7489"/>
                    <a:pt x="2180" y="7251"/>
                  </a:cubicBezTo>
                  <a:lnTo>
                    <a:pt x="2180" y="5322"/>
                  </a:lnTo>
                  <a:cubicBezTo>
                    <a:pt x="2180" y="5132"/>
                    <a:pt x="2311" y="4941"/>
                    <a:pt x="2501" y="4894"/>
                  </a:cubicBezTo>
                  <a:lnTo>
                    <a:pt x="3251" y="4691"/>
                  </a:lnTo>
                  <a:cubicBezTo>
                    <a:pt x="3430" y="4644"/>
                    <a:pt x="3561" y="4524"/>
                    <a:pt x="3644" y="4358"/>
                  </a:cubicBezTo>
                  <a:cubicBezTo>
                    <a:pt x="3811" y="4370"/>
                    <a:pt x="3989" y="4394"/>
                    <a:pt x="4168" y="4394"/>
                  </a:cubicBezTo>
                  <a:cubicBezTo>
                    <a:pt x="4347" y="4394"/>
                    <a:pt x="4525" y="4370"/>
                    <a:pt x="4692" y="4358"/>
                  </a:cubicBezTo>
                  <a:close/>
                  <a:moveTo>
                    <a:pt x="10526" y="5906"/>
                  </a:moveTo>
                  <a:cubicBezTo>
                    <a:pt x="10538" y="5906"/>
                    <a:pt x="10538" y="5906"/>
                    <a:pt x="10538" y="5918"/>
                  </a:cubicBezTo>
                  <a:lnTo>
                    <a:pt x="10538" y="7680"/>
                  </a:lnTo>
                  <a:cubicBezTo>
                    <a:pt x="10538" y="7692"/>
                    <a:pt x="10538" y="7692"/>
                    <a:pt x="10526" y="7692"/>
                  </a:cubicBezTo>
                  <a:lnTo>
                    <a:pt x="7895" y="7692"/>
                  </a:lnTo>
                  <a:cubicBezTo>
                    <a:pt x="7871" y="7692"/>
                    <a:pt x="7871" y="7692"/>
                    <a:pt x="7871" y="7680"/>
                  </a:cubicBezTo>
                  <a:lnTo>
                    <a:pt x="7871" y="5918"/>
                  </a:lnTo>
                  <a:lnTo>
                    <a:pt x="10526" y="5906"/>
                  </a:lnTo>
                  <a:close/>
                  <a:moveTo>
                    <a:pt x="11050" y="4596"/>
                  </a:moveTo>
                  <a:lnTo>
                    <a:pt x="11228" y="4691"/>
                  </a:lnTo>
                  <a:lnTo>
                    <a:pt x="11967" y="4894"/>
                  </a:lnTo>
                  <a:cubicBezTo>
                    <a:pt x="12157" y="4953"/>
                    <a:pt x="12300" y="5132"/>
                    <a:pt x="12300" y="5322"/>
                  </a:cubicBezTo>
                  <a:lnTo>
                    <a:pt x="12300" y="7251"/>
                  </a:lnTo>
                  <a:cubicBezTo>
                    <a:pt x="12300" y="7501"/>
                    <a:pt x="12086" y="7692"/>
                    <a:pt x="11848" y="7692"/>
                  </a:cubicBezTo>
                  <a:lnTo>
                    <a:pt x="10955" y="7692"/>
                  </a:lnTo>
                  <a:lnTo>
                    <a:pt x="10955" y="7680"/>
                  </a:lnTo>
                  <a:lnTo>
                    <a:pt x="10955" y="7227"/>
                  </a:lnTo>
                  <a:lnTo>
                    <a:pt x="11621" y="7227"/>
                  </a:lnTo>
                  <a:cubicBezTo>
                    <a:pt x="11740" y="7227"/>
                    <a:pt x="11836" y="7144"/>
                    <a:pt x="11836" y="7025"/>
                  </a:cubicBezTo>
                  <a:lnTo>
                    <a:pt x="11836" y="5715"/>
                  </a:lnTo>
                  <a:cubicBezTo>
                    <a:pt x="11836" y="5596"/>
                    <a:pt x="11740" y="5501"/>
                    <a:pt x="11621" y="5501"/>
                  </a:cubicBezTo>
                  <a:cubicBezTo>
                    <a:pt x="11502" y="5501"/>
                    <a:pt x="11419" y="5596"/>
                    <a:pt x="11419" y="5715"/>
                  </a:cubicBezTo>
                  <a:lnTo>
                    <a:pt x="11419" y="6834"/>
                  </a:lnTo>
                  <a:lnTo>
                    <a:pt x="10955" y="6834"/>
                  </a:lnTo>
                  <a:lnTo>
                    <a:pt x="10955" y="5941"/>
                  </a:lnTo>
                  <a:cubicBezTo>
                    <a:pt x="10955" y="5691"/>
                    <a:pt x="10764" y="5525"/>
                    <a:pt x="10538" y="5525"/>
                  </a:cubicBezTo>
                  <a:lnTo>
                    <a:pt x="8335" y="5525"/>
                  </a:lnTo>
                  <a:lnTo>
                    <a:pt x="8335" y="5322"/>
                  </a:lnTo>
                  <a:lnTo>
                    <a:pt x="8299" y="5322"/>
                  </a:lnTo>
                  <a:cubicBezTo>
                    <a:pt x="8299" y="5132"/>
                    <a:pt x="8442" y="4941"/>
                    <a:pt x="8633" y="4894"/>
                  </a:cubicBezTo>
                  <a:lnTo>
                    <a:pt x="9383" y="4691"/>
                  </a:lnTo>
                  <a:cubicBezTo>
                    <a:pt x="9442" y="4667"/>
                    <a:pt x="9490" y="4644"/>
                    <a:pt x="9562" y="4596"/>
                  </a:cubicBezTo>
                  <a:lnTo>
                    <a:pt x="9693" y="4727"/>
                  </a:lnTo>
                  <a:cubicBezTo>
                    <a:pt x="9859" y="4894"/>
                    <a:pt x="10062" y="4989"/>
                    <a:pt x="10300" y="4989"/>
                  </a:cubicBezTo>
                  <a:cubicBezTo>
                    <a:pt x="10526" y="4989"/>
                    <a:pt x="10752" y="4894"/>
                    <a:pt x="10907" y="4727"/>
                  </a:cubicBezTo>
                  <a:lnTo>
                    <a:pt x="11050" y="4596"/>
                  </a:lnTo>
                  <a:close/>
                  <a:moveTo>
                    <a:pt x="2632" y="8108"/>
                  </a:moveTo>
                  <a:lnTo>
                    <a:pt x="2632" y="8573"/>
                  </a:lnTo>
                  <a:lnTo>
                    <a:pt x="846" y="8573"/>
                  </a:lnTo>
                  <a:lnTo>
                    <a:pt x="846" y="8108"/>
                  </a:lnTo>
                  <a:close/>
                  <a:moveTo>
                    <a:pt x="13157" y="8108"/>
                  </a:moveTo>
                  <a:lnTo>
                    <a:pt x="13157" y="8573"/>
                  </a:lnTo>
                  <a:lnTo>
                    <a:pt x="5668" y="8573"/>
                  </a:lnTo>
                  <a:lnTo>
                    <a:pt x="5668" y="8108"/>
                  </a:lnTo>
                  <a:close/>
                  <a:moveTo>
                    <a:pt x="5049" y="5906"/>
                  </a:moveTo>
                  <a:cubicBezTo>
                    <a:pt x="5180" y="5906"/>
                    <a:pt x="5287" y="6013"/>
                    <a:pt x="5287" y="6144"/>
                  </a:cubicBezTo>
                  <a:lnTo>
                    <a:pt x="5287" y="9001"/>
                  </a:lnTo>
                  <a:lnTo>
                    <a:pt x="3049" y="9001"/>
                  </a:lnTo>
                  <a:lnTo>
                    <a:pt x="3049" y="6144"/>
                  </a:lnTo>
                  <a:cubicBezTo>
                    <a:pt x="3049" y="6013"/>
                    <a:pt x="3156" y="5906"/>
                    <a:pt x="3287" y="5906"/>
                  </a:cubicBezTo>
                  <a:close/>
                  <a:moveTo>
                    <a:pt x="4168" y="0"/>
                  </a:moveTo>
                  <a:cubicBezTo>
                    <a:pt x="3239" y="0"/>
                    <a:pt x="2501" y="738"/>
                    <a:pt x="2430" y="1738"/>
                  </a:cubicBezTo>
                  <a:cubicBezTo>
                    <a:pt x="2394" y="2155"/>
                    <a:pt x="2263" y="2989"/>
                    <a:pt x="2084" y="3477"/>
                  </a:cubicBezTo>
                  <a:cubicBezTo>
                    <a:pt x="2037" y="3584"/>
                    <a:pt x="2049" y="3703"/>
                    <a:pt x="2096" y="3810"/>
                  </a:cubicBezTo>
                  <a:cubicBezTo>
                    <a:pt x="2144" y="3905"/>
                    <a:pt x="2239" y="3989"/>
                    <a:pt x="2334" y="4024"/>
                  </a:cubicBezTo>
                  <a:cubicBezTo>
                    <a:pt x="2513" y="4084"/>
                    <a:pt x="2811" y="4179"/>
                    <a:pt x="3156" y="4251"/>
                  </a:cubicBezTo>
                  <a:cubicBezTo>
                    <a:pt x="3144" y="4251"/>
                    <a:pt x="3144" y="4251"/>
                    <a:pt x="3120" y="4263"/>
                  </a:cubicBezTo>
                  <a:lnTo>
                    <a:pt x="2382" y="4477"/>
                  </a:lnTo>
                  <a:cubicBezTo>
                    <a:pt x="2013" y="4584"/>
                    <a:pt x="1751" y="4917"/>
                    <a:pt x="1751" y="5310"/>
                  </a:cubicBezTo>
                  <a:lnTo>
                    <a:pt x="1751" y="7227"/>
                  </a:lnTo>
                  <a:cubicBezTo>
                    <a:pt x="1751" y="7394"/>
                    <a:pt x="1799" y="7561"/>
                    <a:pt x="1894" y="7680"/>
                  </a:cubicBezTo>
                  <a:lnTo>
                    <a:pt x="203" y="7680"/>
                  </a:lnTo>
                  <a:cubicBezTo>
                    <a:pt x="84" y="7680"/>
                    <a:pt x="1" y="7763"/>
                    <a:pt x="1" y="7882"/>
                  </a:cubicBezTo>
                  <a:cubicBezTo>
                    <a:pt x="1" y="8001"/>
                    <a:pt x="84" y="8096"/>
                    <a:pt x="203" y="8096"/>
                  </a:cubicBezTo>
                  <a:lnTo>
                    <a:pt x="441" y="8096"/>
                  </a:lnTo>
                  <a:lnTo>
                    <a:pt x="441" y="10073"/>
                  </a:lnTo>
                  <a:cubicBezTo>
                    <a:pt x="441" y="10192"/>
                    <a:pt x="537" y="10275"/>
                    <a:pt x="656" y="10275"/>
                  </a:cubicBezTo>
                  <a:cubicBezTo>
                    <a:pt x="775" y="10275"/>
                    <a:pt x="858" y="10192"/>
                    <a:pt x="858" y="10073"/>
                  </a:cubicBezTo>
                  <a:lnTo>
                    <a:pt x="858" y="8954"/>
                  </a:lnTo>
                  <a:lnTo>
                    <a:pt x="2644" y="8954"/>
                  </a:lnTo>
                  <a:lnTo>
                    <a:pt x="2644" y="10073"/>
                  </a:lnTo>
                  <a:cubicBezTo>
                    <a:pt x="2644" y="10192"/>
                    <a:pt x="2739" y="10275"/>
                    <a:pt x="2858" y="10275"/>
                  </a:cubicBezTo>
                  <a:cubicBezTo>
                    <a:pt x="2977" y="10275"/>
                    <a:pt x="3073" y="10192"/>
                    <a:pt x="3073" y="10073"/>
                  </a:cubicBezTo>
                  <a:lnTo>
                    <a:pt x="3073" y="9406"/>
                  </a:lnTo>
                  <a:lnTo>
                    <a:pt x="5287" y="9406"/>
                  </a:lnTo>
                  <a:lnTo>
                    <a:pt x="5287" y="10073"/>
                  </a:lnTo>
                  <a:cubicBezTo>
                    <a:pt x="5287" y="10192"/>
                    <a:pt x="5371" y="10275"/>
                    <a:pt x="5490" y="10275"/>
                  </a:cubicBezTo>
                  <a:cubicBezTo>
                    <a:pt x="5609" y="10275"/>
                    <a:pt x="5704" y="10192"/>
                    <a:pt x="5704" y="10073"/>
                  </a:cubicBezTo>
                  <a:lnTo>
                    <a:pt x="5704" y="8954"/>
                  </a:lnTo>
                  <a:lnTo>
                    <a:pt x="13169" y="8954"/>
                  </a:lnTo>
                  <a:lnTo>
                    <a:pt x="13169" y="10073"/>
                  </a:lnTo>
                  <a:cubicBezTo>
                    <a:pt x="13169" y="10192"/>
                    <a:pt x="13264" y="10275"/>
                    <a:pt x="13383" y="10275"/>
                  </a:cubicBezTo>
                  <a:cubicBezTo>
                    <a:pt x="13503" y="10275"/>
                    <a:pt x="13586" y="10192"/>
                    <a:pt x="13586" y="10073"/>
                  </a:cubicBezTo>
                  <a:lnTo>
                    <a:pt x="13586" y="8096"/>
                  </a:lnTo>
                  <a:lnTo>
                    <a:pt x="13824" y="8096"/>
                  </a:lnTo>
                  <a:cubicBezTo>
                    <a:pt x="13943" y="8096"/>
                    <a:pt x="14038" y="8001"/>
                    <a:pt x="14038" y="7882"/>
                  </a:cubicBezTo>
                  <a:cubicBezTo>
                    <a:pt x="14003" y="7787"/>
                    <a:pt x="13919" y="7692"/>
                    <a:pt x="13800" y="7692"/>
                  </a:cubicBezTo>
                  <a:lnTo>
                    <a:pt x="12562" y="7692"/>
                  </a:lnTo>
                  <a:cubicBezTo>
                    <a:pt x="12633" y="7561"/>
                    <a:pt x="12693" y="7406"/>
                    <a:pt x="12693" y="7251"/>
                  </a:cubicBezTo>
                  <a:lnTo>
                    <a:pt x="12693" y="5322"/>
                  </a:lnTo>
                  <a:cubicBezTo>
                    <a:pt x="12693" y="4941"/>
                    <a:pt x="12443" y="4596"/>
                    <a:pt x="12074" y="4489"/>
                  </a:cubicBezTo>
                  <a:lnTo>
                    <a:pt x="11324" y="4286"/>
                  </a:lnTo>
                  <a:cubicBezTo>
                    <a:pt x="11228" y="4251"/>
                    <a:pt x="11169" y="4167"/>
                    <a:pt x="11169" y="4060"/>
                  </a:cubicBezTo>
                  <a:lnTo>
                    <a:pt x="11169" y="3893"/>
                  </a:lnTo>
                  <a:cubicBezTo>
                    <a:pt x="11240" y="3858"/>
                    <a:pt x="11300" y="3798"/>
                    <a:pt x="11359" y="3739"/>
                  </a:cubicBezTo>
                  <a:cubicBezTo>
                    <a:pt x="11657" y="3453"/>
                    <a:pt x="11824" y="3060"/>
                    <a:pt x="11824" y="2643"/>
                  </a:cubicBezTo>
                  <a:lnTo>
                    <a:pt x="11824" y="2262"/>
                  </a:lnTo>
                  <a:lnTo>
                    <a:pt x="11895" y="2096"/>
                  </a:lnTo>
                  <a:cubicBezTo>
                    <a:pt x="11979" y="1917"/>
                    <a:pt x="12026" y="1703"/>
                    <a:pt x="12026" y="1512"/>
                  </a:cubicBezTo>
                  <a:lnTo>
                    <a:pt x="12026" y="453"/>
                  </a:lnTo>
                  <a:cubicBezTo>
                    <a:pt x="12026" y="333"/>
                    <a:pt x="11943" y="250"/>
                    <a:pt x="11824" y="250"/>
                  </a:cubicBezTo>
                  <a:lnTo>
                    <a:pt x="9859" y="250"/>
                  </a:lnTo>
                  <a:cubicBezTo>
                    <a:pt x="9145" y="250"/>
                    <a:pt x="8561" y="834"/>
                    <a:pt x="8561" y="1548"/>
                  </a:cubicBezTo>
                  <a:lnTo>
                    <a:pt x="8561" y="1560"/>
                  </a:lnTo>
                  <a:cubicBezTo>
                    <a:pt x="8561" y="1727"/>
                    <a:pt x="8597" y="1881"/>
                    <a:pt x="8680" y="2036"/>
                  </a:cubicBezTo>
                  <a:lnTo>
                    <a:pt x="8788" y="2238"/>
                  </a:lnTo>
                  <a:lnTo>
                    <a:pt x="8788" y="2572"/>
                  </a:lnTo>
                  <a:cubicBezTo>
                    <a:pt x="8788" y="3108"/>
                    <a:pt x="9050" y="3584"/>
                    <a:pt x="9442" y="3870"/>
                  </a:cubicBezTo>
                  <a:lnTo>
                    <a:pt x="9442" y="4048"/>
                  </a:lnTo>
                  <a:cubicBezTo>
                    <a:pt x="9442" y="4143"/>
                    <a:pt x="9359" y="4239"/>
                    <a:pt x="9276" y="4263"/>
                  </a:cubicBezTo>
                  <a:lnTo>
                    <a:pt x="8526" y="4477"/>
                  </a:lnTo>
                  <a:cubicBezTo>
                    <a:pt x="8157" y="4584"/>
                    <a:pt x="7907" y="4917"/>
                    <a:pt x="7907" y="5310"/>
                  </a:cubicBezTo>
                  <a:lnTo>
                    <a:pt x="7907" y="5489"/>
                  </a:lnTo>
                  <a:lnTo>
                    <a:pt x="7895" y="5489"/>
                  </a:lnTo>
                  <a:cubicBezTo>
                    <a:pt x="7657" y="5489"/>
                    <a:pt x="7478" y="5679"/>
                    <a:pt x="7478" y="5906"/>
                  </a:cubicBezTo>
                  <a:lnTo>
                    <a:pt x="7478" y="7656"/>
                  </a:lnTo>
                  <a:lnTo>
                    <a:pt x="7478" y="7680"/>
                  </a:lnTo>
                  <a:lnTo>
                    <a:pt x="6442" y="7680"/>
                  </a:lnTo>
                  <a:cubicBezTo>
                    <a:pt x="6525" y="7537"/>
                    <a:pt x="6585" y="7394"/>
                    <a:pt x="6585" y="7227"/>
                  </a:cubicBezTo>
                  <a:lnTo>
                    <a:pt x="6585" y="5310"/>
                  </a:lnTo>
                  <a:cubicBezTo>
                    <a:pt x="6585" y="4917"/>
                    <a:pt x="6323" y="4584"/>
                    <a:pt x="5954" y="4477"/>
                  </a:cubicBezTo>
                  <a:lnTo>
                    <a:pt x="5216" y="4263"/>
                  </a:lnTo>
                  <a:cubicBezTo>
                    <a:pt x="5192" y="4263"/>
                    <a:pt x="5192" y="4263"/>
                    <a:pt x="5180" y="4251"/>
                  </a:cubicBezTo>
                  <a:cubicBezTo>
                    <a:pt x="5537" y="4179"/>
                    <a:pt x="5823" y="4084"/>
                    <a:pt x="6002" y="4024"/>
                  </a:cubicBezTo>
                  <a:cubicBezTo>
                    <a:pt x="6109" y="3989"/>
                    <a:pt x="6192" y="3905"/>
                    <a:pt x="6240" y="3810"/>
                  </a:cubicBezTo>
                  <a:cubicBezTo>
                    <a:pt x="6287" y="3703"/>
                    <a:pt x="6299" y="3596"/>
                    <a:pt x="6252" y="3477"/>
                  </a:cubicBezTo>
                  <a:cubicBezTo>
                    <a:pt x="6073" y="2977"/>
                    <a:pt x="5942" y="2143"/>
                    <a:pt x="5906" y="1738"/>
                  </a:cubicBezTo>
                  <a:cubicBezTo>
                    <a:pt x="5835" y="738"/>
                    <a:pt x="5097" y="0"/>
                    <a:pt x="4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6019323" y="2641653"/>
              <a:ext cx="13272" cy="13272"/>
            </a:xfrm>
            <a:custGeom>
              <a:rect b="b" l="l" r="r" t="t"/>
              <a:pathLst>
                <a:path extrusionOk="0" h="417" w="417">
                  <a:moveTo>
                    <a:pt x="202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02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4" name="Google Shape;724;p11"/>
          <p:cNvGrpSpPr/>
          <p:nvPr/>
        </p:nvGrpSpPr>
        <p:grpSpPr>
          <a:xfrm>
            <a:off x="7254833" y="4597085"/>
            <a:ext cx="355099" cy="355481"/>
            <a:chOff x="3539102" y="2427549"/>
            <a:chExt cx="355099" cy="355481"/>
          </a:xfrm>
        </p:grpSpPr>
        <p:sp>
          <p:nvSpPr>
            <p:cNvPr id="725" name="Google Shape;725;p11"/>
            <p:cNvSpPr/>
            <p:nvPr/>
          </p:nvSpPr>
          <p:spPr>
            <a:xfrm>
              <a:off x="3539102" y="2561320"/>
              <a:ext cx="355099" cy="221710"/>
            </a:xfrm>
            <a:custGeom>
              <a:rect b="b" l="l" r="r" t="t"/>
              <a:pathLst>
                <a:path extrusionOk="0" h="6966" w="11157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3544417" y="2427549"/>
              <a:ext cx="339568" cy="205415"/>
            </a:xfrm>
            <a:custGeom>
              <a:rect b="b" l="l" r="r" t="t"/>
              <a:pathLst>
                <a:path extrusionOk="0" h="6454" w="10669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7" name="Google Shape;727;p11"/>
          <p:cNvGrpSpPr/>
          <p:nvPr/>
        </p:nvGrpSpPr>
        <p:grpSpPr>
          <a:xfrm>
            <a:off x="3024441" y="5248401"/>
            <a:ext cx="528674" cy="528674"/>
            <a:chOff x="2872041" y="5239956"/>
            <a:chExt cx="528674" cy="528674"/>
          </a:xfrm>
        </p:grpSpPr>
        <p:sp>
          <p:nvSpPr>
            <p:cNvPr id="728" name="Google Shape;728;p11"/>
            <p:cNvSpPr/>
            <p:nvPr/>
          </p:nvSpPr>
          <p:spPr>
            <a:xfrm>
              <a:off x="2872041" y="5239956"/>
              <a:ext cx="528674" cy="5286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9" name="Google Shape;729;p11"/>
            <p:cNvGrpSpPr/>
            <p:nvPr/>
          </p:nvGrpSpPr>
          <p:grpSpPr>
            <a:xfrm>
              <a:off x="2958661" y="5326386"/>
              <a:ext cx="355434" cy="355815"/>
              <a:chOff x="4673540" y="3680297"/>
              <a:chExt cx="355434" cy="355815"/>
            </a:xfrm>
          </p:grpSpPr>
          <p:sp>
            <p:nvSpPr>
              <p:cNvPr id="730" name="Google Shape;730;p11"/>
              <p:cNvSpPr/>
              <p:nvPr/>
            </p:nvSpPr>
            <p:spPr>
              <a:xfrm>
                <a:off x="4673540" y="3680297"/>
                <a:ext cx="355434" cy="355815"/>
              </a:xfrm>
              <a:custGeom>
                <a:rect b="b" l="l" r="r" t="t"/>
                <a:pathLst>
                  <a:path extrusionOk="0" h="11205" w="11193">
                    <a:moveTo>
                      <a:pt x="2012" y="0"/>
                    </a:moveTo>
                    <a:cubicBezTo>
                      <a:pt x="905" y="0"/>
                      <a:pt x="0" y="893"/>
                      <a:pt x="0" y="2013"/>
                    </a:cubicBezTo>
                    <a:lnTo>
                      <a:pt x="0" y="9192"/>
                    </a:lnTo>
                    <a:cubicBezTo>
                      <a:pt x="0" y="10287"/>
                      <a:pt x="893" y="11204"/>
                      <a:pt x="2012" y="11204"/>
                    </a:cubicBezTo>
                    <a:lnTo>
                      <a:pt x="9180" y="11204"/>
                    </a:lnTo>
                    <a:cubicBezTo>
                      <a:pt x="10287" y="11204"/>
                      <a:pt x="11192" y="10311"/>
                      <a:pt x="11192" y="9192"/>
                    </a:cubicBezTo>
                    <a:lnTo>
                      <a:pt x="11192" y="2013"/>
                    </a:lnTo>
                    <a:cubicBezTo>
                      <a:pt x="11180" y="917"/>
                      <a:pt x="10287" y="0"/>
                      <a:pt x="9180" y="0"/>
                    </a:cubicBezTo>
                    <a:lnTo>
                      <a:pt x="8085" y="0"/>
                    </a:lnTo>
                    <a:cubicBezTo>
                      <a:pt x="7989" y="0"/>
                      <a:pt x="7918" y="84"/>
                      <a:pt x="7918" y="167"/>
                    </a:cubicBezTo>
                    <a:cubicBezTo>
                      <a:pt x="7918" y="262"/>
                      <a:pt x="7989" y="334"/>
                      <a:pt x="8085" y="334"/>
                    </a:cubicBezTo>
                    <a:lnTo>
                      <a:pt x="9180" y="334"/>
                    </a:lnTo>
                    <a:cubicBezTo>
                      <a:pt x="10109" y="334"/>
                      <a:pt x="10847" y="1084"/>
                      <a:pt x="10847" y="2001"/>
                    </a:cubicBezTo>
                    <a:lnTo>
                      <a:pt x="10847" y="9180"/>
                    </a:lnTo>
                    <a:cubicBezTo>
                      <a:pt x="10847" y="10097"/>
                      <a:pt x="10109" y="10847"/>
                      <a:pt x="9180" y="10847"/>
                    </a:cubicBezTo>
                    <a:lnTo>
                      <a:pt x="2012" y="10847"/>
                    </a:lnTo>
                    <a:cubicBezTo>
                      <a:pt x="1084" y="10847"/>
                      <a:pt x="345" y="10097"/>
                      <a:pt x="345" y="9180"/>
                    </a:cubicBezTo>
                    <a:lnTo>
                      <a:pt x="345" y="2001"/>
                    </a:lnTo>
                    <a:cubicBezTo>
                      <a:pt x="345" y="1084"/>
                      <a:pt x="1084" y="334"/>
                      <a:pt x="2012" y="334"/>
                    </a:cubicBezTo>
                    <a:lnTo>
                      <a:pt x="7418" y="334"/>
                    </a:lnTo>
                    <a:cubicBezTo>
                      <a:pt x="7501" y="334"/>
                      <a:pt x="7573" y="262"/>
                      <a:pt x="7573" y="167"/>
                    </a:cubicBezTo>
                    <a:cubicBezTo>
                      <a:pt x="7573" y="84"/>
                      <a:pt x="7501" y="0"/>
                      <a:pt x="74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11"/>
              <p:cNvSpPr/>
              <p:nvPr/>
            </p:nvSpPr>
            <p:spPr>
              <a:xfrm>
                <a:off x="4805864" y="3736630"/>
                <a:ext cx="93042" cy="92661"/>
              </a:xfrm>
              <a:custGeom>
                <a:rect b="b" l="l" r="r" t="t"/>
                <a:pathLst>
                  <a:path extrusionOk="0" h="2918" w="2930">
                    <a:moveTo>
                      <a:pt x="1477" y="334"/>
                    </a:moveTo>
                    <a:cubicBezTo>
                      <a:pt x="2096" y="334"/>
                      <a:pt x="2608" y="834"/>
                      <a:pt x="2608" y="1465"/>
                    </a:cubicBezTo>
                    <a:cubicBezTo>
                      <a:pt x="2608" y="2084"/>
                      <a:pt x="2096" y="2596"/>
                      <a:pt x="1477" y="2596"/>
                    </a:cubicBezTo>
                    <a:cubicBezTo>
                      <a:pt x="846" y="2596"/>
                      <a:pt x="346" y="2084"/>
                      <a:pt x="346" y="1465"/>
                    </a:cubicBezTo>
                    <a:cubicBezTo>
                      <a:pt x="346" y="834"/>
                      <a:pt x="846" y="334"/>
                      <a:pt x="1477" y="334"/>
                    </a:cubicBezTo>
                    <a:close/>
                    <a:moveTo>
                      <a:pt x="1477" y="0"/>
                    </a:moveTo>
                    <a:cubicBezTo>
                      <a:pt x="667" y="0"/>
                      <a:pt x="12" y="655"/>
                      <a:pt x="12" y="1465"/>
                    </a:cubicBezTo>
                    <a:cubicBezTo>
                      <a:pt x="0" y="2263"/>
                      <a:pt x="655" y="2918"/>
                      <a:pt x="1477" y="2918"/>
                    </a:cubicBezTo>
                    <a:cubicBezTo>
                      <a:pt x="2274" y="2918"/>
                      <a:pt x="2929" y="2263"/>
                      <a:pt x="2929" y="1465"/>
                    </a:cubicBezTo>
                    <a:cubicBezTo>
                      <a:pt x="2929" y="655"/>
                      <a:pt x="2274" y="0"/>
                      <a:pt x="14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11"/>
              <p:cNvSpPr/>
              <p:nvPr/>
            </p:nvSpPr>
            <p:spPr>
              <a:xfrm>
                <a:off x="4779380" y="3841358"/>
                <a:ext cx="143723" cy="138801"/>
              </a:xfrm>
              <a:custGeom>
                <a:rect b="b" l="l" r="r" t="t"/>
                <a:pathLst>
                  <a:path extrusionOk="0" h="4371" w="4526">
                    <a:moveTo>
                      <a:pt x="477" y="1"/>
                    </a:moveTo>
                    <a:cubicBezTo>
                      <a:pt x="215" y="1"/>
                      <a:pt x="1" y="203"/>
                      <a:pt x="1" y="477"/>
                    </a:cubicBezTo>
                    <a:lnTo>
                      <a:pt x="1" y="893"/>
                    </a:lnTo>
                    <a:cubicBezTo>
                      <a:pt x="1" y="1155"/>
                      <a:pt x="203" y="1370"/>
                      <a:pt x="477" y="1370"/>
                    </a:cubicBezTo>
                    <a:lnTo>
                      <a:pt x="763" y="1370"/>
                    </a:lnTo>
                    <a:cubicBezTo>
                      <a:pt x="834" y="1370"/>
                      <a:pt x="906" y="1429"/>
                      <a:pt x="906" y="1513"/>
                    </a:cubicBezTo>
                    <a:lnTo>
                      <a:pt x="906" y="2858"/>
                    </a:lnTo>
                    <a:cubicBezTo>
                      <a:pt x="906" y="2929"/>
                      <a:pt x="846" y="3001"/>
                      <a:pt x="763" y="3001"/>
                    </a:cubicBezTo>
                    <a:lnTo>
                      <a:pt x="572" y="3001"/>
                    </a:lnTo>
                    <a:cubicBezTo>
                      <a:pt x="299" y="3001"/>
                      <a:pt x="96" y="3215"/>
                      <a:pt x="96" y="3477"/>
                    </a:cubicBezTo>
                    <a:lnTo>
                      <a:pt x="96" y="3894"/>
                    </a:lnTo>
                    <a:cubicBezTo>
                      <a:pt x="96" y="4168"/>
                      <a:pt x="299" y="4370"/>
                      <a:pt x="572" y="4370"/>
                    </a:cubicBezTo>
                    <a:lnTo>
                      <a:pt x="4049" y="4370"/>
                    </a:lnTo>
                    <a:cubicBezTo>
                      <a:pt x="4311" y="4370"/>
                      <a:pt x="4525" y="4168"/>
                      <a:pt x="4525" y="3894"/>
                    </a:cubicBezTo>
                    <a:lnTo>
                      <a:pt x="4525" y="3477"/>
                    </a:lnTo>
                    <a:cubicBezTo>
                      <a:pt x="4525" y="3215"/>
                      <a:pt x="4311" y="3001"/>
                      <a:pt x="4049" y="3001"/>
                    </a:cubicBezTo>
                    <a:lnTo>
                      <a:pt x="3859" y="3001"/>
                    </a:lnTo>
                    <a:cubicBezTo>
                      <a:pt x="3787" y="3001"/>
                      <a:pt x="3704" y="2941"/>
                      <a:pt x="3704" y="2858"/>
                    </a:cubicBezTo>
                    <a:lnTo>
                      <a:pt x="3704" y="477"/>
                    </a:lnTo>
                    <a:cubicBezTo>
                      <a:pt x="3704" y="203"/>
                      <a:pt x="3501" y="1"/>
                      <a:pt x="3228" y="1"/>
                    </a:cubicBezTo>
                    <a:lnTo>
                      <a:pt x="1442" y="1"/>
                    </a:lnTo>
                    <a:cubicBezTo>
                      <a:pt x="1358" y="1"/>
                      <a:pt x="1287" y="72"/>
                      <a:pt x="1287" y="155"/>
                    </a:cubicBezTo>
                    <a:cubicBezTo>
                      <a:pt x="1287" y="251"/>
                      <a:pt x="1358" y="322"/>
                      <a:pt x="1442" y="322"/>
                    </a:cubicBezTo>
                    <a:lnTo>
                      <a:pt x="3228" y="322"/>
                    </a:lnTo>
                    <a:cubicBezTo>
                      <a:pt x="3311" y="322"/>
                      <a:pt x="3382" y="382"/>
                      <a:pt x="3382" y="477"/>
                    </a:cubicBezTo>
                    <a:lnTo>
                      <a:pt x="3382" y="2858"/>
                    </a:lnTo>
                    <a:cubicBezTo>
                      <a:pt x="3382" y="3120"/>
                      <a:pt x="3585" y="3334"/>
                      <a:pt x="3859" y="3334"/>
                    </a:cubicBezTo>
                    <a:lnTo>
                      <a:pt x="4049" y="3334"/>
                    </a:lnTo>
                    <a:cubicBezTo>
                      <a:pt x="4121" y="3334"/>
                      <a:pt x="4204" y="3394"/>
                      <a:pt x="4204" y="3477"/>
                    </a:cubicBezTo>
                    <a:lnTo>
                      <a:pt x="4204" y="3894"/>
                    </a:lnTo>
                    <a:cubicBezTo>
                      <a:pt x="4204" y="3965"/>
                      <a:pt x="4132" y="4049"/>
                      <a:pt x="4049" y="4049"/>
                    </a:cubicBezTo>
                    <a:lnTo>
                      <a:pt x="572" y="4049"/>
                    </a:lnTo>
                    <a:cubicBezTo>
                      <a:pt x="489" y="4049"/>
                      <a:pt x="418" y="3989"/>
                      <a:pt x="418" y="3894"/>
                    </a:cubicBezTo>
                    <a:lnTo>
                      <a:pt x="418" y="3477"/>
                    </a:lnTo>
                    <a:cubicBezTo>
                      <a:pt x="418" y="3406"/>
                      <a:pt x="477" y="3334"/>
                      <a:pt x="572" y="3334"/>
                    </a:cubicBezTo>
                    <a:lnTo>
                      <a:pt x="763" y="3334"/>
                    </a:lnTo>
                    <a:cubicBezTo>
                      <a:pt x="1025" y="3334"/>
                      <a:pt x="1239" y="3120"/>
                      <a:pt x="1239" y="2858"/>
                    </a:cubicBezTo>
                    <a:lnTo>
                      <a:pt x="1239" y="1513"/>
                    </a:lnTo>
                    <a:cubicBezTo>
                      <a:pt x="1239" y="1251"/>
                      <a:pt x="1025" y="1036"/>
                      <a:pt x="763" y="1036"/>
                    </a:cubicBezTo>
                    <a:lnTo>
                      <a:pt x="477" y="1036"/>
                    </a:lnTo>
                    <a:cubicBezTo>
                      <a:pt x="406" y="1036"/>
                      <a:pt x="334" y="977"/>
                      <a:pt x="334" y="893"/>
                    </a:cubicBezTo>
                    <a:lnTo>
                      <a:pt x="334" y="477"/>
                    </a:lnTo>
                    <a:cubicBezTo>
                      <a:pt x="334" y="393"/>
                      <a:pt x="394" y="322"/>
                      <a:pt x="477" y="322"/>
                    </a:cubicBezTo>
                    <a:lnTo>
                      <a:pt x="787" y="322"/>
                    </a:lnTo>
                    <a:cubicBezTo>
                      <a:pt x="882" y="322"/>
                      <a:pt x="953" y="251"/>
                      <a:pt x="953" y="155"/>
                    </a:cubicBezTo>
                    <a:cubicBezTo>
                      <a:pt x="953" y="72"/>
                      <a:pt x="882" y="1"/>
                      <a:pt x="7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33" name="Google Shape;733;p11"/>
          <p:cNvGrpSpPr/>
          <p:nvPr/>
        </p:nvGrpSpPr>
        <p:grpSpPr>
          <a:xfrm>
            <a:off x="4439181" y="5248401"/>
            <a:ext cx="528674" cy="528674"/>
            <a:chOff x="4286781" y="5239956"/>
            <a:chExt cx="528674" cy="528674"/>
          </a:xfrm>
        </p:grpSpPr>
        <p:sp>
          <p:nvSpPr>
            <p:cNvPr id="734" name="Google Shape;734;p11"/>
            <p:cNvSpPr/>
            <p:nvPr/>
          </p:nvSpPr>
          <p:spPr>
            <a:xfrm>
              <a:off x="4286781" y="5239956"/>
              <a:ext cx="528674" cy="5286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5" name="Google Shape;735;p11"/>
            <p:cNvGrpSpPr/>
            <p:nvPr/>
          </p:nvGrpSpPr>
          <p:grpSpPr>
            <a:xfrm>
              <a:off x="4374141" y="5344853"/>
              <a:ext cx="353954" cy="318880"/>
              <a:chOff x="3988156" y="3380210"/>
              <a:chExt cx="353954" cy="318880"/>
            </a:xfrm>
          </p:grpSpPr>
          <p:sp>
            <p:nvSpPr>
              <p:cNvPr id="736" name="Google Shape;736;p11"/>
              <p:cNvSpPr/>
              <p:nvPr/>
            </p:nvSpPr>
            <p:spPr>
              <a:xfrm>
                <a:off x="4134053" y="3446156"/>
                <a:ext cx="28454" cy="49269"/>
              </a:xfrm>
              <a:custGeom>
                <a:rect b="b" l="l" r="r" t="t"/>
                <a:pathLst>
                  <a:path extrusionOk="0" h="1548" w="894">
                    <a:moveTo>
                      <a:pt x="417" y="286"/>
                    </a:moveTo>
                    <a:lnTo>
                      <a:pt x="417" y="572"/>
                    </a:lnTo>
                    <a:cubicBezTo>
                      <a:pt x="298" y="524"/>
                      <a:pt x="274" y="500"/>
                      <a:pt x="274" y="417"/>
                    </a:cubicBezTo>
                    <a:cubicBezTo>
                      <a:pt x="274" y="345"/>
                      <a:pt x="346" y="298"/>
                      <a:pt x="417" y="286"/>
                    </a:cubicBezTo>
                    <a:close/>
                    <a:moveTo>
                      <a:pt x="524" y="869"/>
                    </a:moveTo>
                    <a:cubicBezTo>
                      <a:pt x="643" y="917"/>
                      <a:pt x="655" y="976"/>
                      <a:pt x="655" y="1048"/>
                    </a:cubicBezTo>
                    <a:cubicBezTo>
                      <a:pt x="655" y="1119"/>
                      <a:pt x="596" y="1179"/>
                      <a:pt x="524" y="1191"/>
                    </a:cubicBezTo>
                    <a:lnTo>
                      <a:pt x="524" y="869"/>
                    </a:lnTo>
                    <a:close/>
                    <a:moveTo>
                      <a:pt x="477" y="0"/>
                    </a:moveTo>
                    <a:cubicBezTo>
                      <a:pt x="453" y="0"/>
                      <a:pt x="417" y="24"/>
                      <a:pt x="417" y="48"/>
                    </a:cubicBezTo>
                    <a:lnTo>
                      <a:pt x="417" y="107"/>
                    </a:lnTo>
                    <a:cubicBezTo>
                      <a:pt x="191" y="131"/>
                      <a:pt x="60" y="250"/>
                      <a:pt x="60" y="476"/>
                    </a:cubicBezTo>
                    <a:cubicBezTo>
                      <a:pt x="60" y="703"/>
                      <a:pt x="227" y="774"/>
                      <a:pt x="417" y="845"/>
                    </a:cubicBezTo>
                    <a:lnTo>
                      <a:pt x="417" y="1226"/>
                    </a:lnTo>
                    <a:cubicBezTo>
                      <a:pt x="310" y="1203"/>
                      <a:pt x="274" y="1179"/>
                      <a:pt x="179" y="1107"/>
                    </a:cubicBezTo>
                    <a:cubicBezTo>
                      <a:pt x="160" y="1093"/>
                      <a:pt x="143" y="1087"/>
                      <a:pt x="127" y="1087"/>
                    </a:cubicBezTo>
                    <a:cubicBezTo>
                      <a:pt x="101" y="1087"/>
                      <a:pt x="77" y="1102"/>
                      <a:pt x="48" y="1131"/>
                    </a:cubicBezTo>
                    <a:cubicBezTo>
                      <a:pt x="0" y="1191"/>
                      <a:pt x="0" y="1250"/>
                      <a:pt x="48" y="1298"/>
                    </a:cubicBezTo>
                    <a:cubicBezTo>
                      <a:pt x="120" y="1405"/>
                      <a:pt x="274" y="1453"/>
                      <a:pt x="417" y="1453"/>
                    </a:cubicBezTo>
                    <a:lnTo>
                      <a:pt x="417" y="1512"/>
                    </a:lnTo>
                    <a:cubicBezTo>
                      <a:pt x="417" y="1536"/>
                      <a:pt x="453" y="1548"/>
                      <a:pt x="477" y="1548"/>
                    </a:cubicBezTo>
                    <a:cubicBezTo>
                      <a:pt x="512" y="1548"/>
                      <a:pt x="536" y="1536"/>
                      <a:pt x="536" y="1512"/>
                    </a:cubicBezTo>
                    <a:lnTo>
                      <a:pt x="536" y="1453"/>
                    </a:lnTo>
                    <a:cubicBezTo>
                      <a:pt x="727" y="1417"/>
                      <a:pt x="893" y="1298"/>
                      <a:pt x="893" y="1048"/>
                    </a:cubicBezTo>
                    <a:cubicBezTo>
                      <a:pt x="893" y="798"/>
                      <a:pt x="751" y="691"/>
                      <a:pt x="536" y="619"/>
                    </a:cubicBezTo>
                    <a:lnTo>
                      <a:pt x="536" y="286"/>
                    </a:lnTo>
                    <a:cubicBezTo>
                      <a:pt x="584" y="286"/>
                      <a:pt x="631" y="298"/>
                      <a:pt x="667" y="333"/>
                    </a:cubicBezTo>
                    <a:cubicBezTo>
                      <a:pt x="694" y="340"/>
                      <a:pt x="726" y="363"/>
                      <a:pt x="759" y="363"/>
                    </a:cubicBezTo>
                    <a:cubicBezTo>
                      <a:pt x="783" y="363"/>
                      <a:pt x="808" y="350"/>
                      <a:pt x="834" y="310"/>
                    </a:cubicBezTo>
                    <a:cubicBezTo>
                      <a:pt x="870" y="274"/>
                      <a:pt x="882" y="214"/>
                      <a:pt x="822" y="167"/>
                    </a:cubicBezTo>
                    <a:cubicBezTo>
                      <a:pt x="751" y="107"/>
                      <a:pt x="631" y="95"/>
                      <a:pt x="536" y="95"/>
                    </a:cubicBezTo>
                    <a:lnTo>
                      <a:pt x="536" y="48"/>
                    </a:lnTo>
                    <a:cubicBezTo>
                      <a:pt x="536" y="12"/>
                      <a:pt x="501" y="0"/>
                      <a:pt x="4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11"/>
              <p:cNvSpPr/>
              <p:nvPr/>
            </p:nvSpPr>
            <p:spPr>
              <a:xfrm>
                <a:off x="4188988" y="3398001"/>
                <a:ext cx="81510" cy="81510"/>
              </a:xfrm>
              <a:custGeom>
                <a:rect b="b" l="l" r="r" t="t"/>
                <a:pathLst>
                  <a:path extrusionOk="0" h="2561" w="2561">
                    <a:moveTo>
                      <a:pt x="1287" y="311"/>
                    </a:moveTo>
                    <a:cubicBezTo>
                      <a:pt x="1823" y="311"/>
                      <a:pt x="2251" y="739"/>
                      <a:pt x="2251" y="1275"/>
                    </a:cubicBezTo>
                    <a:cubicBezTo>
                      <a:pt x="2251" y="1811"/>
                      <a:pt x="1823" y="2251"/>
                      <a:pt x="1287" y="2251"/>
                    </a:cubicBezTo>
                    <a:cubicBezTo>
                      <a:pt x="751" y="2251"/>
                      <a:pt x="310" y="1811"/>
                      <a:pt x="310" y="1275"/>
                    </a:cubicBezTo>
                    <a:cubicBezTo>
                      <a:pt x="310" y="739"/>
                      <a:pt x="751" y="311"/>
                      <a:pt x="1287" y="311"/>
                    </a:cubicBezTo>
                    <a:close/>
                    <a:moveTo>
                      <a:pt x="1287" y="1"/>
                    </a:moveTo>
                    <a:cubicBezTo>
                      <a:pt x="572" y="1"/>
                      <a:pt x="1" y="584"/>
                      <a:pt x="1" y="1275"/>
                    </a:cubicBezTo>
                    <a:cubicBezTo>
                      <a:pt x="1" y="1989"/>
                      <a:pt x="584" y="2561"/>
                      <a:pt x="1287" y="2561"/>
                    </a:cubicBezTo>
                    <a:cubicBezTo>
                      <a:pt x="2001" y="2561"/>
                      <a:pt x="2561" y="1977"/>
                      <a:pt x="2561" y="1275"/>
                    </a:cubicBezTo>
                    <a:cubicBezTo>
                      <a:pt x="2561" y="584"/>
                      <a:pt x="2001" y="1"/>
                      <a:pt x="1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11"/>
              <p:cNvSpPr/>
              <p:nvPr/>
            </p:nvSpPr>
            <p:spPr>
              <a:xfrm>
                <a:off x="4090863" y="3380210"/>
                <a:ext cx="195930" cy="146311"/>
              </a:xfrm>
              <a:custGeom>
                <a:rect b="b" l="l" r="r" t="t"/>
                <a:pathLst>
                  <a:path extrusionOk="0" h="4597" w="6156">
                    <a:moveTo>
                      <a:pt x="1810" y="1834"/>
                    </a:moveTo>
                    <a:cubicBezTo>
                      <a:pt x="2131" y="1834"/>
                      <a:pt x="2429" y="2001"/>
                      <a:pt x="2608" y="2274"/>
                    </a:cubicBezTo>
                    <a:cubicBezTo>
                      <a:pt x="2643" y="2405"/>
                      <a:pt x="2703" y="2536"/>
                      <a:pt x="2762" y="2667"/>
                    </a:cubicBezTo>
                    <a:cubicBezTo>
                      <a:pt x="2762" y="2715"/>
                      <a:pt x="2774" y="2763"/>
                      <a:pt x="2774" y="2810"/>
                    </a:cubicBezTo>
                    <a:cubicBezTo>
                      <a:pt x="2774" y="3346"/>
                      <a:pt x="2346" y="3775"/>
                      <a:pt x="1810" y="3775"/>
                    </a:cubicBezTo>
                    <a:cubicBezTo>
                      <a:pt x="1274" y="3775"/>
                      <a:pt x="834" y="3346"/>
                      <a:pt x="834" y="2810"/>
                    </a:cubicBezTo>
                    <a:cubicBezTo>
                      <a:pt x="834" y="2274"/>
                      <a:pt x="1274" y="1834"/>
                      <a:pt x="1810" y="1834"/>
                    </a:cubicBezTo>
                    <a:close/>
                    <a:moveTo>
                      <a:pt x="1810" y="1322"/>
                    </a:moveTo>
                    <a:cubicBezTo>
                      <a:pt x="2084" y="1322"/>
                      <a:pt x="2346" y="1393"/>
                      <a:pt x="2584" y="1536"/>
                    </a:cubicBezTo>
                    <a:cubicBezTo>
                      <a:pt x="2560" y="1620"/>
                      <a:pt x="2560" y="1703"/>
                      <a:pt x="2548" y="1774"/>
                    </a:cubicBezTo>
                    <a:cubicBezTo>
                      <a:pt x="2346" y="1632"/>
                      <a:pt x="2072" y="1536"/>
                      <a:pt x="1810" y="1536"/>
                    </a:cubicBezTo>
                    <a:cubicBezTo>
                      <a:pt x="1096" y="1536"/>
                      <a:pt x="524" y="2120"/>
                      <a:pt x="524" y="2822"/>
                    </a:cubicBezTo>
                    <a:cubicBezTo>
                      <a:pt x="524" y="3537"/>
                      <a:pt x="1107" y="4096"/>
                      <a:pt x="1810" y="4096"/>
                    </a:cubicBezTo>
                    <a:cubicBezTo>
                      <a:pt x="2417" y="4096"/>
                      <a:pt x="2917" y="3668"/>
                      <a:pt x="3060" y="3108"/>
                    </a:cubicBezTo>
                    <a:cubicBezTo>
                      <a:pt x="3120" y="3167"/>
                      <a:pt x="3155" y="3203"/>
                      <a:pt x="3239" y="3263"/>
                    </a:cubicBezTo>
                    <a:cubicBezTo>
                      <a:pt x="3036" y="3882"/>
                      <a:pt x="2477" y="4299"/>
                      <a:pt x="1810" y="4299"/>
                    </a:cubicBezTo>
                    <a:cubicBezTo>
                      <a:pt x="988" y="4299"/>
                      <a:pt x="322" y="3620"/>
                      <a:pt x="322" y="2810"/>
                    </a:cubicBezTo>
                    <a:cubicBezTo>
                      <a:pt x="322" y="1989"/>
                      <a:pt x="988" y="1322"/>
                      <a:pt x="1810" y="1322"/>
                    </a:cubicBezTo>
                    <a:close/>
                    <a:moveTo>
                      <a:pt x="4382" y="0"/>
                    </a:moveTo>
                    <a:cubicBezTo>
                      <a:pt x="3608" y="0"/>
                      <a:pt x="2929" y="500"/>
                      <a:pt x="2679" y="1179"/>
                    </a:cubicBezTo>
                    <a:cubicBezTo>
                      <a:pt x="2417" y="1036"/>
                      <a:pt x="2131" y="953"/>
                      <a:pt x="1822" y="953"/>
                    </a:cubicBezTo>
                    <a:cubicBezTo>
                      <a:pt x="822" y="953"/>
                      <a:pt x="0" y="1774"/>
                      <a:pt x="0" y="2775"/>
                    </a:cubicBezTo>
                    <a:cubicBezTo>
                      <a:pt x="0" y="3775"/>
                      <a:pt x="822" y="4596"/>
                      <a:pt x="1822" y="4596"/>
                    </a:cubicBezTo>
                    <a:cubicBezTo>
                      <a:pt x="2596" y="4596"/>
                      <a:pt x="3262" y="4120"/>
                      <a:pt x="3512" y="3417"/>
                    </a:cubicBezTo>
                    <a:cubicBezTo>
                      <a:pt x="3763" y="3548"/>
                      <a:pt x="4060" y="3644"/>
                      <a:pt x="4382" y="3644"/>
                    </a:cubicBezTo>
                    <a:cubicBezTo>
                      <a:pt x="4798" y="3644"/>
                      <a:pt x="5191" y="3489"/>
                      <a:pt x="5513" y="3239"/>
                    </a:cubicBezTo>
                    <a:cubicBezTo>
                      <a:pt x="5822" y="2989"/>
                      <a:pt x="6049" y="2632"/>
                      <a:pt x="6132" y="2239"/>
                    </a:cubicBezTo>
                    <a:cubicBezTo>
                      <a:pt x="6156" y="2167"/>
                      <a:pt x="6096" y="2072"/>
                      <a:pt x="6013" y="2060"/>
                    </a:cubicBezTo>
                    <a:cubicBezTo>
                      <a:pt x="6004" y="2059"/>
                      <a:pt x="5996" y="2058"/>
                      <a:pt x="5987" y="2058"/>
                    </a:cubicBezTo>
                    <a:cubicBezTo>
                      <a:pt x="5911" y="2058"/>
                      <a:pt x="5833" y="2104"/>
                      <a:pt x="5822" y="2179"/>
                    </a:cubicBezTo>
                    <a:cubicBezTo>
                      <a:pt x="5656" y="2870"/>
                      <a:pt x="5060" y="3322"/>
                      <a:pt x="4370" y="3322"/>
                    </a:cubicBezTo>
                    <a:cubicBezTo>
                      <a:pt x="3834" y="3322"/>
                      <a:pt x="3334" y="3048"/>
                      <a:pt x="3072" y="2572"/>
                    </a:cubicBezTo>
                    <a:cubicBezTo>
                      <a:pt x="3036" y="2417"/>
                      <a:pt x="2977" y="2274"/>
                      <a:pt x="2905" y="2132"/>
                    </a:cubicBezTo>
                    <a:cubicBezTo>
                      <a:pt x="2715" y="1215"/>
                      <a:pt x="3429" y="334"/>
                      <a:pt x="4370" y="334"/>
                    </a:cubicBezTo>
                    <a:cubicBezTo>
                      <a:pt x="5060" y="334"/>
                      <a:pt x="5656" y="810"/>
                      <a:pt x="5822" y="1477"/>
                    </a:cubicBezTo>
                    <a:cubicBezTo>
                      <a:pt x="5832" y="1556"/>
                      <a:pt x="5899" y="1602"/>
                      <a:pt x="5969" y="1602"/>
                    </a:cubicBezTo>
                    <a:cubicBezTo>
                      <a:pt x="5984" y="1602"/>
                      <a:pt x="5998" y="1600"/>
                      <a:pt x="6013" y="1596"/>
                    </a:cubicBezTo>
                    <a:cubicBezTo>
                      <a:pt x="6108" y="1584"/>
                      <a:pt x="6144" y="1489"/>
                      <a:pt x="6132" y="1405"/>
                    </a:cubicBezTo>
                    <a:cubicBezTo>
                      <a:pt x="6049" y="1024"/>
                      <a:pt x="5822" y="667"/>
                      <a:pt x="5513" y="405"/>
                    </a:cubicBezTo>
                    <a:cubicBezTo>
                      <a:pt x="5191" y="155"/>
                      <a:pt x="4775" y="0"/>
                      <a:pt x="43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11"/>
              <p:cNvSpPr/>
              <p:nvPr/>
            </p:nvSpPr>
            <p:spPr>
              <a:xfrm>
                <a:off x="4215914" y="3415061"/>
                <a:ext cx="28072" cy="49301"/>
              </a:xfrm>
              <a:custGeom>
                <a:rect b="b" l="l" r="r" t="t"/>
                <a:pathLst>
                  <a:path extrusionOk="0" h="1549" w="882">
                    <a:moveTo>
                      <a:pt x="405" y="298"/>
                    </a:moveTo>
                    <a:lnTo>
                      <a:pt x="405" y="584"/>
                    </a:lnTo>
                    <a:cubicBezTo>
                      <a:pt x="286" y="537"/>
                      <a:pt x="262" y="501"/>
                      <a:pt x="262" y="429"/>
                    </a:cubicBezTo>
                    <a:cubicBezTo>
                      <a:pt x="262" y="358"/>
                      <a:pt x="334" y="310"/>
                      <a:pt x="405" y="298"/>
                    </a:cubicBezTo>
                    <a:close/>
                    <a:moveTo>
                      <a:pt x="512" y="882"/>
                    </a:moveTo>
                    <a:cubicBezTo>
                      <a:pt x="631" y="918"/>
                      <a:pt x="643" y="977"/>
                      <a:pt x="643" y="1060"/>
                    </a:cubicBezTo>
                    <a:cubicBezTo>
                      <a:pt x="643" y="1144"/>
                      <a:pt x="584" y="1191"/>
                      <a:pt x="512" y="1203"/>
                    </a:cubicBezTo>
                    <a:lnTo>
                      <a:pt x="512" y="882"/>
                    </a:lnTo>
                    <a:close/>
                    <a:moveTo>
                      <a:pt x="465" y="1"/>
                    </a:moveTo>
                    <a:cubicBezTo>
                      <a:pt x="441" y="1"/>
                      <a:pt x="405" y="13"/>
                      <a:pt x="405" y="48"/>
                    </a:cubicBezTo>
                    <a:lnTo>
                      <a:pt x="405" y="96"/>
                    </a:lnTo>
                    <a:cubicBezTo>
                      <a:pt x="179" y="132"/>
                      <a:pt x="48" y="251"/>
                      <a:pt x="48" y="477"/>
                    </a:cubicBezTo>
                    <a:cubicBezTo>
                      <a:pt x="48" y="715"/>
                      <a:pt x="226" y="787"/>
                      <a:pt x="405" y="846"/>
                    </a:cubicBezTo>
                    <a:lnTo>
                      <a:pt x="405" y="1215"/>
                    </a:lnTo>
                    <a:cubicBezTo>
                      <a:pt x="298" y="1203"/>
                      <a:pt x="262" y="1156"/>
                      <a:pt x="167" y="1096"/>
                    </a:cubicBezTo>
                    <a:cubicBezTo>
                      <a:pt x="150" y="1084"/>
                      <a:pt x="133" y="1079"/>
                      <a:pt x="117" y="1079"/>
                    </a:cubicBezTo>
                    <a:cubicBezTo>
                      <a:pt x="53" y="1079"/>
                      <a:pt x="0" y="1158"/>
                      <a:pt x="0" y="1215"/>
                    </a:cubicBezTo>
                    <a:cubicBezTo>
                      <a:pt x="0" y="1251"/>
                      <a:pt x="24" y="1275"/>
                      <a:pt x="36" y="1299"/>
                    </a:cubicBezTo>
                    <a:cubicBezTo>
                      <a:pt x="107" y="1394"/>
                      <a:pt x="274" y="1441"/>
                      <a:pt x="405" y="1441"/>
                    </a:cubicBezTo>
                    <a:lnTo>
                      <a:pt x="405" y="1501"/>
                    </a:lnTo>
                    <a:cubicBezTo>
                      <a:pt x="405" y="1537"/>
                      <a:pt x="441" y="1549"/>
                      <a:pt x="465" y="1549"/>
                    </a:cubicBezTo>
                    <a:cubicBezTo>
                      <a:pt x="500" y="1549"/>
                      <a:pt x="524" y="1525"/>
                      <a:pt x="524" y="1501"/>
                    </a:cubicBezTo>
                    <a:lnTo>
                      <a:pt x="524" y="1441"/>
                    </a:lnTo>
                    <a:cubicBezTo>
                      <a:pt x="715" y="1406"/>
                      <a:pt x="881" y="1299"/>
                      <a:pt x="881" y="1037"/>
                    </a:cubicBezTo>
                    <a:cubicBezTo>
                      <a:pt x="881" y="787"/>
                      <a:pt x="715" y="703"/>
                      <a:pt x="524" y="620"/>
                    </a:cubicBezTo>
                    <a:lnTo>
                      <a:pt x="524" y="298"/>
                    </a:lnTo>
                    <a:cubicBezTo>
                      <a:pt x="596" y="298"/>
                      <a:pt x="631" y="310"/>
                      <a:pt x="703" y="358"/>
                    </a:cubicBezTo>
                    <a:cubicBezTo>
                      <a:pt x="717" y="362"/>
                      <a:pt x="732" y="364"/>
                      <a:pt x="746" y="364"/>
                    </a:cubicBezTo>
                    <a:cubicBezTo>
                      <a:pt x="777" y="364"/>
                      <a:pt x="805" y="351"/>
                      <a:pt x="822" y="310"/>
                    </a:cubicBezTo>
                    <a:cubicBezTo>
                      <a:pt x="857" y="263"/>
                      <a:pt x="869" y="203"/>
                      <a:pt x="810" y="156"/>
                    </a:cubicBezTo>
                    <a:cubicBezTo>
                      <a:pt x="738" y="96"/>
                      <a:pt x="619" y="84"/>
                      <a:pt x="524" y="84"/>
                    </a:cubicBezTo>
                    <a:lnTo>
                      <a:pt x="524" y="48"/>
                    </a:lnTo>
                    <a:cubicBezTo>
                      <a:pt x="524" y="13"/>
                      <a:pt x="500" y="1"/>
                      <a:pt x="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11"/>
              <p:cNvSpPr/>
              <p:nvPr/>
            </p:nvSpPr>
            <p:spPr>
              <a:xfrm>
                <a:off x="3988156" y="3495935"/>
                <a:ext cx="353954" cy="203155"/>
              </a:xfrm>
              <a:custGeom>
                <a:rect b="b" l="l" r="r" t="t"/>
                <a:pathLst>
                  <a:path extrusionOk="0" h="6383" w="11121">
                    <a:moveTo>
                      <a:pt x="3525" y="1884"/>
                    </a:moveTo>
                    <a:cubicBezTo>
                      <a:pt x="3540" y="1884"/>
                      <a:pt x="3561" y="1898"/>
                      <a:pt x="3561" y="1925"/>
                    </a:cubicBezTo>
                    <a:cubicBezTo>
                      <a:pt x="3632" y="2103"/>
                      <a:pt x="4632" y="4770"/>
                      <a:pt x="4680" y="4854"/>
                    </a:cubicBezTo>
                    <a:cubicBezTo>
                      <a:pt x="4692" y="4865"/>
                      <a:pt x="4680" y="4901"/>
                      <a:pt x="4644" y="4901"/>
                    </a:cubicBezTo>
                    <a:lnTo>
                      <a:pt x="3930" y="5163"/>
                    </a:lnTo>
                    <a:cubicBezTo>
                      <a:pt x="3882" y="5032"/>
                      <a:pt x="2870" y="2341"/>
                      <a:pt x="2799" y="2163"/>
                    </a:cubicBezTo>
                    <a:lnTo>
                      <a:pt x="3513" y="1889"/>
                    </a:lnTo>
                    <a:cubicBezTo>
                      <a:pt x="3516" y="1886"/>
                      <a:pt x="3520" y="1884"/>
                      <a:pt x="3525" y="1884"/>
                    </a:cubicBezTo>
                    <a:close/>
                    <a:moveTo>
                      <a:pt x="2501" y="2294"/>
                    </a:moveTo>
                    <a:lnTo>
                      <a:pt x="3632" y="5306"/>
                    </a:lnTo>
                    <a:cubicBezTo>
                      <a:pt x="3096" y="5496"/>
                      <a:pt x="1763" y="5997"/>
                      <a:pt x="1536" y="6092"/>
                    </a:cubicBezTo>
                    <a:cubicBezTo>
                      <a:pt x="1528" y="6095"/>
                      <a:pt x="1520" y="6096"/>
                      <a:pt x="1511" y="6096"/>
                    </a:cubicBezTo>
                    <a:cubicBezTo>
                      <a:pt x="1485" y="6096"/>
                      <a:pt x="1459" y="6081"/>
                      <a:pt x="1441" y="6044"/>
                    </a:cubicBezTo>
                    <a:lnTo>
                      <a:pt x="358" y="3175"/>
                    </a:lnTo>
                    <a:cubicBezTo>
                      <a:pt x="346" y="3139"/>
                      <a:pt x="358" y="3103"/>
                      <a:pt x="405" y="3080"/>
                    </a:cubicBezTo>
                    <a:cubicBezTo>
                      <a:pt x="1084" y="2829"/>
                      <a:pt x="2025" y="2472"/>
                      <a:pt x="2501" y="2294"/>
                    </a:cubicBezTo>
                    <a:close/>
                    <a:moveTo>
                      <a:pt x="10195" y="0"/>
                    </a:moveTo>
                    <a:cubicBezTo>
                      <a:pt x="9949" y="0"/>
                      <a:pt x="9714" y="126"/>
                      <a:pt x="9537" y="282"/>
                    </a:cubicBezTo>
                    <a:lnTo>
                      <a:pt x="7835" y="1698"/>
                    </a:lnTo>
                    <a:cubicBezTo>
                      <a:pt x="7740" y="1496"/>
                      <a:pt x="7537" y="1282"/>
                      <a:pt x="7144" y="1282"/>
                    </a:cubicBezTo>
                    <a:cubicBezTo>
                      <a:pt x="6745" y="1282"/>
                      <a:pt x="6434" y="1280"/>
                      <a:pt x="6185" y="1280"/>
                    </a:cubicBezTo>
                    <a:cubicBezTo>
                      <a:pt x="5437" y="1280"/>
                      <a:pt x="5254" y="1294"/>
                      <a:pt x="4977" y="1401"/>
                    </a:cubicBezTo>
                    <a:lnTo>
                      <a:pt x="3882" y="1853"/>
                    </a:lnTo>
                    <a:lnTo>
                      <a:pt x="3870" y="1806"/>
                    </a:lnTo>
                    <a:cubicBezTo>
                      <a:pt x="3814" y="1665"/>
                      <a:pt x="3669" y="1569"/>
                      <a:pt x="3523" y="1569"/>
                    </a:cubicBezTo>
                    <a:cubicBezTo>
                      <a:pt x="3484" y="1569"/>
                      <a:pt x="3444" y="1576"/>
                      <a:pt x="3406" y="1591"/>
                    </a:cubicBezTo>
                    <a:lnTo>
                      <a:pt x="2596" y="1913"/>
                    </a:lnTo>
                    <a:cubicBezTo>
                      <a:pt x="2239" y="2044"/>
                      <a:pt x="1084" y="2472"/>
                      <a:pt x="298" y="2770"/>
                    </a:cubicBezTo>
                    <a:cubicBezTo>
                      <a:pt x="108" y="2841"/>
                      <a:pt x="1" y="3068"/>
                      <a:pt x="72" y="3258"/>
                    </a:cubicBezTo>
                    <a:lnTo>
                      <a:pt x="1167" y="6139"/>
                    </a:lnTo>
                    <a:cubicBezTo>
                      <a:pt x="1222" y="6285"/>
                      <a:pt x="1368" y="6382"/>
                      <a:pt x="1518" y="6382"/>
                    </a:cubicBezTo>
                    <a:cubicBezTo>
                      <a:pt x="1564" y="6382"/>
                      <a:pt x="1611" y="6373"/>
                      <a:pt x="1656" y="6354"/>
                    </a:cubicBezTo>
                    <a:cubicBezTo>
                      <a:pt x="1906" y="6270"/>
                      <a:pt x="3549" y="5639"/>
                      <a:pt x="3894" y="5508"/>
                    </a:cubicBezTo>
                    <a:lnTo>
                      <a:pt x="4763" y="5175"/>
                    </a:lnTo>
                    <a:cubicBezTo>
                      <a:pt x="4942" y="5104"/>
                      <a:pt x="5049" y="4901"/>
                      <a:pt x="4965" y="4723"/>
                    </a:cubicBezTo>
                    <a:lnTo>
                      <a:pt x="4954" y="4675"/>
                    </a:lnTo>
                    <a:cubicBezTo>
                      <a:pt x="5525" y="4437"/>
                      <a:pt x="5537" y="4413"/>
                      <a:pt x="6120" y="4413"/>
                    </a:cubicBezTo>
                    <a:cubicBezTo>
                      <a:pt x="6204" y="4413"/>
                      <a:pt x="6275" y="4330"/>
                      <a:pt x="6275" y="4246"/>
                    </a:cubicBezTo>
                    <a:cubicBezTo>
                      <a:pt x="6275" y="4151"/>
                      <a:pt x="6204" y="4080"/>
                      <a:pt x="6120" y="4080"/>
                    </a:cubicBezTo>
                    <a:cubicBezTo>
                      <a:pt x="5477" y="4080"/>
                      <a:pt x="5418" y="4127"/>
                      <a:pt x="4834" y="4377"/>
                    </a:cubicBezTo>
                    <a:lnTo>
                      <a:pt x="3989" y="2127"/>
                    </a:lnTo>
                    <a:lnTo>
                      <a:pt x="5073" y="1686"/>
                    </a:lnTo>
                    <a:cubicBezTo>
                      <a:pt x="5294" y="1601"/>
                      <a:pt x="5460" y="1589"/>
                      <a:pt x="6106" y="1589"/>
                    </a:cubicBezTo>
                    <a:cubicBezTo>
                      <a:pt x="6364" y="1589"/>
                      <a:pt x="6699" y="1591"/>
                      <a:pt x="7144" y="1591"/>
                    </a:cubicBezTo>
                    <a:cubicBezTo>
                      <a:pt x="7323" y="1591"/>
                      <a:pt x="7442" y="1651"/>
                      <a:pt x="7513" y="1770"/>
                    </a:cubicBezTo>
                    <a:cubicBezTo>
                      <a:pt x="7573" y="1865"/>
                      <a:pt x="7573" y="1948"/>
                      <a:pt x="7585" y="1984"/>
                    </a:cubicBezTo>
                    <a:cubicBezTo>
                      <a:pt x="7585" y="2044"/>
                      <a:pt x="7549" y="2341"/>
                      <a:pt x="7263" y="2389"/>
                    </a:cubicBezTo>
                    <a:cubicBezTo>
                      <a:pt x="6835" y="2460"/>
                      <a:pt x="5882" y="2591"/>
                      <a:pt x="5882" y="2591"/>
                    </a:cubicBezTo>
                    <a:cubicBezTo>
                      <a:pt x="5787" y="2603"/>
                      <a:pt x="5727" y="2687"/>
                      <a:pt x="5739" y="2770"/>
                    </a:cubicBezTo>
                    <a:cubicBezTo>
                      <a:pt x="5763" y="2841"/>
                      <a:pt x="5823" y="2901"/>
                      <a:pt x="5906" y="2901"/>
                    </a:cubicBezTo>
                    <a:lnTo>
                      <a:pt x="5942" y="2901"/>
                    </a:lnTo>
                    <a:cubicBezTo>
                      <a:pt x="5954" y="2901"/>
                      <a:pt x="6894" y="2770"/>
                      <a:pt x="7335" y="2699"/>
                    </a:cubicBezTo>
                    <a:cubicBezTo>
                      <a:pt x="7740" y="2627"/>
                      <a:pt x="7882" y="2282"/>
                      <a:pt x="7918" y="2056"/>
                    </a:cubicBezTo>
                    <a:lnTo>
                      <a:pt x="9764" y="520"/>
                    </a:lnTo>
                    <a:cubicBezTo>
                      <a:pt x="9875" y="408"/>
                      <a:pt x="10028" y="311"/>
                      <a:pt x="10188" y="311"/>
                    </a:cubicBezTo>
                    <a:cubicBezTo>
                      <a:pt x="10285" y="311"/>
                      <a:pt x="10384" y="347"/>
                      <a:pt x="10478" y="436"/>
                    </a:cubicBezTo>
                    <a:cubicBezTo>
                      <a:pt x="10776" y="734"/>
                      <a:pt x="10502" y="1091"/>
                      <a:pt x="10430" y="1151"/>
                    </a:cubicBezTo>
                    <a:cubicBezTo>
                      <a:pt x="10359" y="1222"/>
                      <a:pt x="8097" y="3651"/>
                      <a:pt x="8097" y="3651"/>
                    </a:cubicBezTo>
                    <a:cubicBezTo>
                      <a:pt x="7763" y="4020"/>
                      <a:pt x="7323" y="4080"/>
                      <a:pt x="7144" y="4092"/>
                    </a:cubicBezTo>
                    <a:lnTo>
                      <a:pt x="6847" y="4092"/>
                    </a:lnTo>
                    <a:cubicBezTo>
                      <a:pt x="6751" y="4092"/>
                      <a:pt x="6680" y="4175"/>
                      <a:pt x="6680" y="4258"/>
                    </a:cubicBezTo>
                    <a:cubicBezTo>
                      <a:pt x="6680" y="4353"/>
                      <a:pt x="6751" y="4425"/>
                      <a:pt x="6847" y="4425"/>
                    </a:cubicBezTo>
                    <a:lnTo>
                      <a:pt x="7156" y="4425"/>
                    </a:lnTo>
                    <a:cubicBezTo>
                      <a:pt x="7382" y="4413"/>
                      <a:pt x="7918" y="4330"/>
                      <a:pt x="8335" y="3877"/>
                    </a:cubicBezTo>
                    <a:cubicBezTo>
                      <a:pt x="10669" y="1377"/>
                      <a:pt x="10669" y="1377"/>
                      <a:pt x="10669" y="1353"/>
                    </a:cubicBezTo>
                    <a:cubicBezTo>
                      <a:pt x="10883" y="1151"/>
                      <a:pt x="11121" y="627"/>
                      <a:pt x="10704" y="210"/>
                    </a:cubicBezTo>
                    <a:cubicBezTo>
                      <a:pt x="10539" y="60"/>
                      <a:pt x="10365" y="0"/>
                      <a:pt x="101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41" name="Google Shape;741;p11"/>
          <p:cNvGrpSpPr/>
          <p:nvPr/>
        </p:nvGrpSpPr>
        <p:grpSpPr>
          <a:xfrm>
            <a:off x="5873164" y="5248400"/>
            <a:ext cx="528675" cy="528675"/>
            <a:chOff x="5720764" y="5239955"/>
            <a:chExt cx="528675" cy="528675"/>
          </a:xfrm>
        </p:grpSpPr>
        <p:sp>
          <p:nvSpPr>
            <p:cNvPr id="742" name="Google Shape;742;p11"/>
            <p:cNvSpPr/>
            <p:nvPr/>
          </p:nvSpPr>
          <p:spPr>
            <a:xfrm>
              <a:off x="5720764" y="5239955"/>
              <a:ext cx="528675" cy="52867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3" name="Google Shape;743;p11"/>
            <p:cNvGrpSpPr/>
            <p:nvPr/>
          </p:nvGrpSpPr>
          <p:grpSpPr>
            <a:xfrm>
              <a:off x="5761688" y="5340763"/>
              <a:ext cx="446826" cy="327059"/>
              <a:chOff x="5733194" y="2431718"/>
              <a:chExt cx="446826" cy="327059"/>
            </a:xfrm>
          </p:grpSpPr>
          <p:sp>
            <p:nvSpPr>
              <p:cNvPr id="744" name="Google Shape;744;p11"/>
              <p:cNvSpPr/>
              <p:nvPr/>
            </p:nvSpPr>
            <p:spPr>
              <a:xfrm>
                <a:off x="6032946" y="2474145"/>
                <a:ext cx="56112" cy="20115"/>
              </a:xfrm>
              <a:custGeom>
                <a:rect b="b" l="l" r="r" t="t"/>
                <a:pathLst>
                  <a:path extrusionOk="0" h="632" w="1763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17"/>
                      <a:pt x="215" y="417"/>
                    </a:cubicBezTo>
                    <a:cubicBezTo>
                      <a:pt x="441" y="417"/>
                      <a:pt x="1108" y="453"/>
                      <a:pt x="1429" y="620"/>
                    </a:cubicBezTo>
                    <a:cubicBezTo>
                      <a:pt x="1465" y="632"/>
                      <a:pt x="1489" y="632"/>
                      <a:pt x="1525" y="632"/>
                    </a:cubicBezTo>
                    <a:cubicBezTo>
                      <a:pt x="1596" y="632"/>
                      <a:pt x="1668" y="584"/>
                      <a:pt x="1703" y="513"/>
                    </a:cubicBezTo>
                    <a:cubicBezTo>
                      <a:pt x="1763" y="417"/>
                      <a:pt x="1727" y="298"/>
                      <a:pt x="1632" y="239"/>
                    </a:cubicBezTo>
                    <a:cubicBezTo>
                      <a:pt x="1156" y="1"/>
                      <a:pt x="263" y="1"/>
                      <a:pt x="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1"/>
              <p:cNvSpPr/>
              <p:nvPr/>
            </p:nvSpPr>
            <p:spPr>
              <a:xfrm>
                <a:off x="5733194" y="2431718"/>
                <a:ext cx="446826" cy="327059"/>
              </a:xfrm>
              <a:custGeom>
                <a:rect b="b" l="l" r="r" t="t"/>
                <a:pathLst>
                  <a:path extrusionOk="0" h="10276" w="14039">
                    <a:moveTo>
                      <a:pt x="11621" y="655"/>
                    </a:moveTo>
                    <a:lnTo>
                      <a:pt x="11621" y="1500"/>
                    </a:lnTo>
                    <a:cubicBezTo>
                      <a:pt x="11621" y="1631"/>
                      <a:pt x="11598" y="1762"/>
                      <a:pt x="11538" y="1905"/>
                    </a:cubicBezTo>
                    <a:lnTo>
                      <a:pt x="11431" y="2108"/>
                    </a:lnTo>
                    <a:cubicBezTo>
                      <a:pt x="11419" y="2143"/>
                      <a:pt x="11419" y="2167"/>
                      <a:pt x="11419" y="2203"/>
                    </a:cubicBezTo>
                    <a:lnTo>
                      <a:pt x="11419" y="2631"/>
                    </a:lnTo>
                    <a:cubicBezTo>
                      <a:pt x="11419" y="2929"/>
                      <a:pt x="11300" y="3215"/>
                      <a:pt x="11074" y="3429"/>
                    </a:cubicBezTo>
                    <a:cubicBezTo>
                      <a:pt x="10858" y="3634"/>
                      <a:pt x="10599" y="3751"/>
                      <a:pt x="10317" y="3751"/>
                    </a:cubicBezTo>
                    <a:cubicBezTo>
                      <a:pt x="10303" y="3751"/>
                      <a:pt x="10290" y="3751"/>
                      <a:pt x="10276" y="3751"/>
                    </a:cubicBezTo>
                    <a:cubicBezTo>
                      <a:pt x="9657" y="3739"/>
                      <a:pt x="9181" y="3215"/>
                      <a:pt x="9181" y="2584"/>
                    </a:cubicBezTo>
                    <a:lnTo>
                      <a:pt x="9181" y="2203"/>
                    </a:lnTo>
                    <a:cubicBezTo>
                      <a:pt x="9181" y="2167"/>
                      <a:pt x="9181" y="2143"/>
                      <a:pt x="9169" y="2108"/>
                    </a:cubicBezTo>
                    <a:lnTo>
                      <a:pt x="9038" y="1857"/>
                    </a:lnTo>
                    <a:cubicBezTo>
                      <a:pt x="8990" y="1762"/>
                      <a:pt x="8966" y="1667"/>
                      <a:pt x="8966" y="1560"/>
                    </a:cubicBezTo>
                    <a:lnTo>
                      <a:pt x="8966" y="1548"/>
                    </a:lnTo>
                    <a:cubicBezTo>
                      <a:pt x="8966" y="1048"/>
                      <a:pt x="9359" y="655"/>
                      <a:pt x="9859" y="655"/>
                    </a:cubicBezTo>
                    <a:close/>
                    <a:moveTo>
                      <a:pt x="4156" y="429"/>
                    </a:moveTo>
                    <a:cubicBezTo>
                      <a:pt x="4513" y="429"/>
                      <a:pt x="4823" y="560"/>
                      <a:pt x="5061" y="822"/>
                    </a:cubicBezTo>
                    <a:cubicBezTo>
                      <a:pt x="5299" y="1072"/>
                      <a:pt x="5442" y="1417"/>
                      <a:pt x="5478" y="1786"/>
                    </a:cubicBezTo>
                    <a:cubicBezTo>
                      <a:pt x="5513" y="2215"/>
                      <a:pt x="5656" y="3108"/>
                      <a:pt x="5847" y="3643"/>
                    </a:cubicBezTo>
                    <a:lnTo>
                      <a:pt x="5835" y="3643"/>
                    </a:lnTo>
                    <a:cubicBezTo>
                      <a:pt x="5525" y="3762"/>
                      <a:pt x="4882" y="3941"/>
                      <a:pt x="4132" y="3941"/>
                    </a:cubicBezTo>
                    <a:cubicBezTo>
                      <a:pt x="4077" y="3944"/>
                      <a:pt x="4021" y="3945"/>
                      <a:pt x="3967" y="3945"/>
                    </a:cubicBezTo>
                    <a:cubicBezTo>
                      <a:pt x="3330" y="3945"/>
                      <a:pt x="2762" y="3765"/>
                      <a:pt x="2477" y="3655"/>
                    </a:cubicBezTo>
                    <a:cubicBezTo>
                      <a:pt x="2656" y="3108"/>
                      <a:pt x="2799" y="2215"/>
                      <a:pt x="2835" y="1786"/>
                    </a:cubicBezTo>
                    <a:cubicBezTo>
                      <a:pt x="2858" y="1417"/>
                      <a:pt x="3013" y="1072"/>
                      <a:pt x="3251" y="822"/>
                    </a:cubicBezTo>
                    <a:cubicBezTo>
                      <a:pt x="3501" y="560"/>
                      <a:pt x="3811" y="429"/>
                      <a:pt x="4156" y="429"/>
                    </a:cubicBezTo>
                    <a:close/>
                    <a:moveTo>
                      <a:pt x="10752" y="4096"/>
                    </a:moveTo>
                    <a:cubicBezTo>
                      <a:pt x="10752" y="4155"/>
                      <a:pt x="10764" y="4215"/>
                      <a:pt x="10776" y="4274"/>
                    </a:cubicBezTo>
                    <a:lnTo>
                      <a:pt x="10609" y="4429"/>
                    </a:lnTo>
                    <a:cubicBezTo>
                      <a:pt x="10526" y="4524"/>
                      <a:pt x="10419" y="4572"/>
                      <a:pt x="10300" y="4572"/>
                    </a:cubicBezTo>
                    <a:cubicBezTo>
                      <a:pt x="10181" y="4572"/>
                      <a:pt x="10062" y="4524"/>
                      <a:pt x="9990" y="4429"/>
                    </a:cubicBezTo>
                    <a:lnTo>
                      <a:pt x="9823" y="4274"/>
                    </a:lnTo>
                    <a:cubicBezTo>
                      <a:pt x="9835" y="4215"/>
                      <a:pt x="9859" y="4155"/>
                      <a:pt x="9859" y="4096"/>
                    </a:cubicBezTo>
                    <a:cubicBezTo>
                      <a:pt x="9990" y="4132"/>
                      <a:pt x="10121" y="4167"/>
                      <a:pt x="10252" y="4167"/>
                    </a:cubicBezTo>
                    <a:lnTo>
                      <a:pt x="10300" y="4167"/>
                    </a:lnTo>
                    <a:cubicBezTo>
                      <a:pt x="10455" y="4167"/>
                      <a:pt x="10609" y="4132"/>
                      <a:pt x="10752" y="4096"/>
                    </a:cubicBezTo>
                    <a:close/>
                    <a:moveTo>
                      <a:pt x="4692" y="4358"/>
                    </a:moveTo>
                    <a:cubicBezTo>
                      <a:pt x="4763" y="4524"/>
                      <a:pt x="4918" y="4644"/>
                      <a:pt x="5097" y="4691"/>
                    </a:cubicBezTo>
                    <a:lnTo>
                      <a:pt x="5835" y="4894"/>
                    </a:lnTo>
                    <a:cubicBezTo>
                      <a:pt x="6025" y="4953"/>
                      <a:pt x="6168" y="5132"/>
                      <a:pt x="6168" y="5322"/>
                    </a:cubicBezTo>
                    <a:lnTo>
                      <a:pt x="6168" y="7251"/>
                    </a:lnTo>
                    <a:cubicBezTo>
                      <a:pt x="6168" y="7501"/>
                      <a:pt x="5954" y="7692"/>
                      <a:pt x="5716" y="7692"/>
                    </a:cubicBezTo>
                    <a:lnTo>
                      <a:pt x="5704" y="7692"/>
                    </a:lnTo>
                    <a:lnTo>
                      <a:pt x="5704" y="6144"/>
                    </a:lnTo>
                    <a:cubicBezTo>
                      <a:pt x="5668" y="5787"/>
                      <a:pt x="5394" y="5501"/>
                      <a:pt x="5025" y="5501"/>
                    </a:cubicBezTo>
                    <a:lnTo>
                      <a:pt x="3275" y="5501"/>
                    </a:lnTo>
                    <a:cubicBezTo>
                      <a:pt x="2918" y="5501"/>
                      <a:pt x="2632" y="5787"/>
                      <a:pt x="2632" y="6144"/>
                    </a:cubicBezTo>
                    <a:lnTo>
                      <a:pt x="2632" y="7692"/>
                    </a:lnTo>
                    <a:lnTo>
                      <a:pt x="2620" y="7692"/>
                    </a:lnTo>
                    <a:cubicBezTo>
                      <a:pt x="2370" y="7692"/>
                      <a:pt x="2180" y="7489"/>
                      <a:pt x="2180" y="7251"/>
                    </a:cubicBezTo>
                    <a:lnTo>
                      <a:pt x="2180" y="5322"/>
                    </a:lnTo>
                    <a:cubicBezTo>
                      <a:pt x="2180" y="5132"/>
                      <a:pt x="2311" y="4941"/>
                      <a:pt x="2501" y="4894"/>
                    </a:cubicBezTo>
                    <a:lnTo>
                      <a:pt x="3251" y="4691"/>
                    </a:lnTo>
                    <a:cubicBezTo>
                      <a:pt x="3430" y="4644"/>
                      <a:pt x="3561" y="4524"/>
                      <a:pt x="3644" y="4358"/>
                    </a:cubicBezTo>
                    <a:cubicBezTo>
                      <a:pt x="3811" y="4370"/>
                      <a:pt x="3989" y="4394"/>
                      <a:pt x="4168" y="4394"/>
                    </a:cubicBezTo>
                    <a:cubicBezTo>
                      <a:pt x="4347" y="4394"/>
                      <a:pt x="4525" y="4370"/>
                      <a:pt x="4692" y="4358"/>
                    </a:cubicBezTo>
                    <a:close/>
                    <a:moveTo>
                      <a:pt x="10526" y="5906"/>
                    </a:moveTo>
                    <a:cubicBezTo>
                      <a:pt x="10538" y="5906"/>
                      <a:pt x="10538" y="5906"/>
                      <a:pt x="10538" y="5918"/>
                    </a:cubicBezTo>
                    <a:lnTo>
                      <a:pt x="10538" y="7680"/>
                    </a:lnTo>
                    <a:cubicBezTo>
                      <a:pt x="10538" y="7692"/>
                      <a:pt x="10538" y="7692"/>
                      <a:pt x="10526" y="7692"/>
                    </a:cubicBezTo>
                    <a:lnTo>
                      <a:pt x="7895" y="7692"/>
                    </a:lnTo>
                    <a:cubicBezTo>
                      <a:pt x="7871" y="7692"/>
                      <a:pt x="7871" y="7692"/>
                      <a:pt x="7871" y="7680"/>
                    </a:cubicBezTo>
                    <a:lnTo>
                      <a:pt x="7871" y="5918"/>
                    </a:lnTo>
                    <a:lnTo>
                      <a:pt x="10526" y="5906"/>
                    </a:lnTo>
                    <a:close/>
                    <a:moveTo>
                      <a:pt x="11050" y="4596"/>
                    </a:moveTo>
                    <a:lnTo>
                      <a:pt x="11228" y="4691"/>
                    </a:lnTo>
                    <a:lnTo>
                      <a:pt x="11967" y="4894"/>
                    </a:lnTo>
                    <a:cubicBezTo>
                      <a:pt x="12157" y="4953"/>
                      <a:pt x="12300" y="5132"/>
                      <a:pt x="12300" y="5322"/>
                    </a:cubicBezTo>
                    <a:lnTo>
                      <a:pt x="12300" y="7251"/>
                    </a:lnTo>
                    <a:cubicBezTo>
                      <a:pt x="12300" y="7501"/>
                      <a:pt x="12086" y="7692"/>
                      <a:pt x="11848" y="7692"/>
                    </a:cubicBezTo>
                    <a:lnTo>
                      <a:pt x="10955" y="7692"/>
                    </a:lnTo>
                    <a:lnTo>
                      <a:pt x="10955" y="7680"/>
                    </a:lnTo>
                    <a:lnTo>
                      <a:pt x="10955" y="7227"/>
                    </a:lnTo>
                    <a:lnTo>
                      <a:pt x="11621" y="7227"/>
                    </a:lnTo>
                    <a:cubicBezTo>
                      <a:pt x="11740" y="7227"/>
                      <a:pt x="11836" y="7144"/>
                      <a:pt x="11836" y="7025"/>
                    </a:cubicBezTo>
                    <a:lnTo>
                      <a:pt x="11836" y="5715"/>
                    </a:lnTo>
                    <a:cubicBezTo>
                      <a:pt x="11836" y="5596"/>
                      <a:pt x="11740" y="5501"/>
                      <a:pt x="11621" y="5501"/>
                    </a:cubicBezTo>
                    <a:cubicBezTo>
                      <a:pt x="11502" y="5501"/>
                      <a:pt x="11419" y="5596"/>
                      <a:pt x="11419" y="5715"/>
                    </a:cubicBezTo>
                    <a:lnTo>
                      <a:pt x="11419" y="6834"/>
                    </a:lnTo>
                    <a:lnTo>
                      <a:pt x="10955" y="6834"/>
                    </a:lnTo>
                    <a:lnTo>
                      <a:pt x="10955" y="5941"/>
                    </a:lnTo>
                    <a:cubicBezTo>
                      <a:pt x="10955" y="5691"/>
                      <a:pt x="10764" y="5525"/>
                      <a:pt x="10538" y="5525"/>
                    </a:cubicBezTo>
                    <a:lnTo>
                      <a:pt x="8335" y="5525"/>
                    </a:lnTo>
                    <a:lnTo>
                      <a:pt x="8335" y="5322"/>
                    </a:lnTo>
                    <a:lnTo>
                      <a:pt x="8299" y="5322"/>
                    </a:lnTo>
                    <a:cubicBezTo>
                      <a:pt x="8299" y="5132"/>
                      <a:pt x="8442" y="4941"/>
                      <a:pt x="8633" y="4894"/>
                    </a:cubicBezTo>
                    <a:lnTo>
                      <a:pt x="9383" y="4691"/>
                    </a:lnTo>
                    <a:cubicBezTo>
                      <a:pt x="9442" y="4667"/>
                      <a:pt x="9490" y="4644"/>
                      <a:pt x="9562" y="4596"/>
                    </a:cubicBezTo>
                    <a:lnTo>
                      <a:pt x="9693" y="4727"/>
                    </a:lnTo>
                    <a:cubicBezTo>
                      <a:pt x="9859" y="4894"/>
                      <a:pt x="10062" y="4989"/>
                      <a:pt x="10300" y="4989"/>
                    </a:cubicBezTo>
                    <a:cubicBezTo>
                      <a:pt x="10526" y="4989"/>
                      <a:pt x="10752" y="4894"/>
                      <a:pt x="10907" y="4727"/>
                    </a:cubicBezTo>
                    <a:lnTo>
                      <a:pt x="11050" y="4596"/>
                    </a:lnTo>
                    <a:close/>
                    <a:moveTo>
                      <a:pt x="2632" y="8108"/>
                    </a:moveTo>
                    <a:lnTo>
                      <a:pt x="2632" y="8573"/>
                    </a:lnTo>
                    <a:lnTo>
                      <a:pt x="846" y="8573"/>
                    </a:lnTo>
                    <a:lnTo>
                      <a:pt x="846" y="8108"/>
                    </a:lnTo>
                    <a:close/>
                    <a:moveTo>
                      <a:pt x="13157" y="8108"/>
                    </a:moveTo>
                    <a:lnTo>
                      <a:pt x="13157" y="8573"/>
                    </a:lnTo>
                    <a:lnTo>
                      <a:pt x="5668" y="8573"/>
                    </a:lnTo>
                    <a:lnTo>
                      <a:pt x="5668" y="8108"/>
                    </a:lnTo>
                    <a:close/>
                    <a:moveTo>
                      <a:pt x="5049" y="5906"/>
                    </a:moveTo>
                    <a:cubicBezTo>
                      <a:pt x="5180" y="5906"/>
                      <a:pt x="5287" y="6013"/>
                      <a:pt x="5287" y="6144"/>
                    </a:cubicBezTo>
                    <a:lnTo>
                      <a:pt x="5287" y="9001"/>
                    </a:lnTo>
                    <a:lnTo>
                      <a:pt x="3049" y="9001"/>
                    </a:lnTo>
                    <a:lnTo>
                      <a:pt x="3049" y="6144"/>
                    </a:lnTo>
                    <a:cubicBezTo>
                      <a:pt x="3049" y="6013"/>
                      <a:pt x="3156" y="5906"/>
                      <a:pt x="3287" y="5906"/>
                    </a:cubicBezTo>
                    <a:close/>
                    <a:moveTo>
                      <a:pt x="4168" y="0"/>
                    </a:moveTo>
                    <a:cubicBezTo>
                      <a:pt x="3239" y="0"/>
                      <a:pt x="2501" y="738"/>
                      <a:pt x="2430" y="1738"/>
                    </a:cubicBezTo>
                    <a:cubicBezTo>
                      <a:pt x="2394" y="2155"/>
                      <a:pt x="2263" y="2989"/>
                      <a:pt x="2084" y="3477"/>
                    </a:cubicBezTo>
                    <a:cubicBezTo>
                      <a:pt x="2037" y="3584"/>
                      <a:pt x="2049" y="3703"/>
                      <a:pt x="2096" y="3810"/>
                    </a:cubicBezTo>
                    <a:cubicBezTo>
                      <a:pt x="2144" y="3905"/>
                      <a:pt x="2239" y="3989"/>
                      <a:pt x="2334" y="4024"/>
                    </a:cubicBezTo>
                    <a:cubicBezTo>
                      <a:pt x="2513" y="4084"/>
                      <a:pt x="2811" y="4179"/>
                      <a:pt x="3156" y="4251"/>
                    </a:cubicBezTo>
                    <a:cubicBezTo>
                      <a:pt x="3144" y="4251"/>
                      <a:pt x="3144" y="4251"/>
                      <a:pt x="3120" y="4263"/>
                    </a:cubicBezTo>
                    <a:lnTo>
                      <a:pt x="2382" y="4477"/>
                    </a:lnTo>
                    <a:cubicBezTo>
                      <a:pt x="2013" y="4584"/>
                      <a:pt x="1751" y="4917"/>
                      <a:pt x="1751" y="5310"/>
                    </a:cubicBezTo>
                    <a:lnTo>
                      <a:pt x="1751" y="7227"/>
                    </a:lnTo>
                    <a:cubicBezTo>
                      <a:pt x="1751" y="7394"/>
                      <a:pt x="1799" y="7561"/>
                      <a:pt x="1894" y="7680"/>
                    </a:cubicBezTo>
                    <a:lnTo>
                      <a:pt x="203" y="7680"/>
                    </a:lnTo>
                    <a:cubicBezTo>
                      <a:pt x="84" y="7680"/>
                      <a:pt x="1" y="7763"/>
                      <a:pt x="1" y="7882"/>
                    </a:cubicBezTo>
                    <a:cubicBezTo>
                      <a:pt x="1" y="8001"/>
                      <a:pt x="84" y="8096"/>
                      <a:pt x="203" y="8096"/>
                    </a:cubicBezTo>
                    <a:lnTo>
                      <a:pt x="441" y="8096"/>
                    </a:lnTo>
                    <a:lnTo>
                      <a:pt x="441" y="10073"/>
                    </a:lnTo>
                    <a:cubicBezTo>
                      <a:pt x="441" y="10192"/>
                      <a:pt x="537" y="10275"/>
                      <a:pt x="656" y="10275"/>
                    </a:cubicBezTo>
                    <a:cubicBezTo>
                      <a:pt x="775" y="10275"/>
                      <a:pt x="858" y="10192"/>
                      <a:pt x="858" y="10073"/>
                    </a:cubicBezTo>
                    <a:lnTo>
                      <a:pt x="858" y="8954"/>
                    </a:lnTo>
                    <a:lnTo>
                      <a:pt x="2644" y="8954"/>
                    </a:lnTo>
                    <a:lnTo>
                      <a:pt x="2644" y="10073"/>
                    </a:lnTo>
                    <a:cubicBezTo>
                      <a:pt x="2644" y="10192"/>
                      <a:pt x="2739" y="10275"/>
                      <a:pt x="2858" y="10275"/>
                    </a:cubicBezTo>
                    <a:cubicBezTo>
                      <a:pt x="2977" y="10275"/>
                      <a:pt x="3073" y="10192"/>
                      <a:pt x="3073" y="10073"/>
                    </a:cubicBezTo>
                    <a:lnTo>
                      <a:pt x="3073" y="9406"/>
                    </a:lnTo>
                    <a:lnTo>
                      <a:pt x="5287" y="9406"/>
                    </a:lnTo>
                    <a:lnTo>
                      <a:pt x="5287" y="10073"/>
                    </a:lnTo>
                    <a:cubicBezTo>
                      <a:pt x="5287" y="10192"/>
                      <a:pt x="5371" y="10275"/>
                      <a:pt x="5490" y="10275"/>
                    </a:cubicBezTo>
                    <a:cubicBezTo>
                      <a:pt x="5609" y="10275"/>
                      <a:pt x="5704" y="10192"/>
                      <a:pt x="5704" y="10073"/>
                    </a:cubicBezTo>
                    <a:lnTo>
                      <a:pt x="5704" y="8954"/>
                    </a:lnTo>
                    <a:lnTo>
                      <a:pt x="13169" y="8954"/>
                    </a:lnTo>
                    <a:lnTo>
                      <a:pt x="13169" y="10073"/>
                    </a:lnTo>
                    <a:cubicBezTo>
                      <a:pt x="13169" y="10192"/>
                      <a:pt x="13264" y="10275"/>
                      <a:pt x="13383" y="10275"/>
                    </a:cubicBezTo>
                    <a:cubicBezTo>
                      <a:pt x="13503" y="10275"/>
                      <a:pt x="13586" y="10192"/>
                      <a:pt x="13586" y="10073"/>
                    </a:cubicBezTo>
                    <a:lnTo>
                      <a:pt x="13586" y="8096"/>
                    </a:lnTo>
                    <a:lnTo>
                      <a:pt x="13824" y="8096"/>
                    </a:lnTo>
                    <a:cubicBezTo>
                      <a:pt x="13943" y="8096"/>
                      <a:pt x="14038" y="8001"/>
                      <a:pt x="14038" y="7882"/>
                    </a:cubicBezTo>
                    <a:cubicBezTo>
                      <a:pt x="14003" y="7787"/>
                      <a:pt x="13919" y="7692"/>
                      <a:pt x="13800" y="7692"/>
                    </a:cubicBezTo>
                    <a:lnTo>
                      <a:pt x="12562" y="7692"/>
                    </a:lnTo>
                    <a:cubicBezTo>
                      <a:pt x="12633" y="7561"/>
                      <a:pt x="12693" y="7406"/>
                      <a:pt x="12693" y="7251"/>
                    </a:cubicBezTo>
                    <a:lnTo>
                      <a:pt x="12693" y="5322"/>
                    </a:lnTo>
                    <a:cubicBezTo>
                      <a:pt x="12693" y="4941"/>
                      <a:pt x="12443" y="4596"/>
                      <a:pt x="12074" y="4489"/>
                    </a:cubicBezTo>
                    <a:lnTo>
                      <a:pt x="11324" y="4286"/>
                    </a:lnTo>
                    <a:cubicBezTo>
                      <a:pt x="11228" y="4251"/>
                      <a:pt x="11169" y="4167"/>
                      <a:pt x="11169" y="4060"/>
                    </a:cubicBezTo>
                    <a:lnTo>
                      <a:pt x="11169" y="3893"/>
                    </a:lnTo>
                    <a:cubicBezTo>
                      <a:pt x="11240" y="3858"/>
                      <a:pt x="11300" y="3798"/>
                      <a:pt x="11359" y="3739"/>
                    </a:cubicBezTo>
                    <a:cubicBezTo>
                      <a:pt x="11657" y="3453"/>
                      <a:pt x="11824" y="3060"/>
                      <a:pt x="11824" y="2643"/>
                    </a:cubicBezTo>
                    <a:lnTo>
                      <a:pt x="11824" y="2262"/>
                    </a:lnTo>
                    <a:lnTo>
                      <a:pt x="11895" y="2096"/>
                    </a:lnTo>
                    <a:cubicBezTo>
                      <a:pt x="11979" y="1917"/>
                      <a:pt x="12026" y="1703"/>
                      <a:pt x="12026" y="1512"/>
                    </a:cubicBezTo>
                    <a:lnTo>
                      <a:pt x="12026" y="453"/>
                    </a:lnTo>
                    <a:cubicBezTo>
                      <a:pt x="12026" y="333"/>
                      <a:pt x="11943" y="250"/>
                      <a:pt x="11824" y="250"/>
                    </a:cubicBezTo>
                    <a:lnTo>
                      <a:pt x="9859" y="250"/>
                    </a:lnTo>
                    <a:cubicBezTo>
                      <a:pt x="9145" y="250"/>
                      <a:pt x="8561" y="834"/>
                      <a:pt x="8561" y="1548"/>
                    </a:cubicBezTo>
                    <a:lnTo>
                      <a:pt x="8561" y="1560"/>
                    </a:lnTo>
                    <a:cubicBezTo>
                      <a:pt x="8561" y="1727"/>
                      <a:pt x="8597" y="1881"/>
                      <a:pt x="8680" y="2036"/>
                    </a:cubicBezTo>
                    <a:lnTo>
                      <a:pt x="8788" y="2238"/>
                    </a:lnTo>
                    <a:lnTo>
                      <a:pt x="8788" y="2572"/>
                    </a:lnTo>
                    <a:cubicBezTo>
                      <a:pt x="8788" y="3108"/>
                      <a:pt x="9050" y="3584"/>
                      <a:pt x="9442" y="3870"/>
                    </a:cubicBezTo>
                    <a:lnTo>
                      <a:pt x="9442" y="4048"/>
                    </a:lnTo>
                    <a:cubicBezTo>
                      <a:pt x="9442" y="4143"/>
                      <a:pt x="9359" y="4239"/>
                      <a:pt x="9276" y="4263"/>
                    </a:cubicBezTo>
                    <a:lnTo>
                      <a:pt x="8526" y="4477"/>
                    </a:lnTo>
                    <a:cubicBezTo>
                      <a:pt x="8157" y="4584"/>
                      <a:pt x="7907" y="4917"/>
                      <a:pt x="7907" y="5310"/>
                    </a:cubicBezTo>
                    <a:lnTo>
                      <a:pt x="7907" y="5489"/>
                    </a:lnTo>
                    <a:lnTo>
                      <a:pt x="7895" y="5489"/>
                    </a:lnTo>
                    <a:cubicBezTo>
                      <a:pt x="7657" y="5489"/>
                      <a:pt x="7478" y="5679"/>
                      <a:pt x="7478" y="5906"/>
                    </a:cubicBezTo>
                    <a:lnTo>
                      <a:pt x="7478" y="7656"/>
                    </a:lnTo>
                    <a:lnTo>
                      <a:pt x="7478" y="7680"/>
                    </a:lnTo>
                    <a:lnTo>
                      <a:pt x="6442" y="7680"/>
                    </a:lnTo>
                    <a:cubicBezTo>
                      <a:pt x="6525" y="7537"/>
                      <a:pt x="6585" y="7394"/>
                      <a:pt x="6585" y="7227"/>
                    </a:cubicBezTo>
                    <a:lnTo>
                      <a:pt x="6585" y="5310"/>
                    </a:lnTo>
                    <a:cubicBezTo>
                      <a:pt x="6585" y="4917"/>
                      <a:pt x="6323" y="4584"/>
                      <a:pt x="5954" y="4477"/>
                    </a:cubicBezTo>
                    <a:lnTo>
                      <a:pt x="5216" y="4263"/>
                    </a:lnTo>
                    <a:cubicBezTo>
                      <a:pt x="5192" y="4263"/>
                      <a:pt x="5192" y="4263"/>
                      <a:pt x="5180" y="4251"/>
                    </a:cubicBezTo>
                    <a:cubicBezTo>
                      <a:pt x="5537" y="4179"/>
                      <a:pt x="5823" y="4084"/>
                      <a:pt x="6002" y="4024"/>
                    </a:cubicBezTo>
                    <a:cubicBezTo>
                      <a:pt x="6109" y="3989"/>
                      <a:pt x="6192" y="3905"/>
                      <a:pt x="6240" y="3810"/>
                    </a:cubicBezTo>
                    <a:cubicBezTo>
                      <a:pt x="6287" y="3703"/>
                      <a:pt x="6299" y="3596"/>
                      <a:pt x="6252" y="3477"/>
                    </a:cubicBezTo>
                    <a:cubicBezTo>
                      <a:pt x="6073" y="2977"/>
                      <a:pt x="5942" y="2143"/>
                      <a:pt x="5906" y="1738"/>
                    </a:cubicBezTo>
                    <a:cubicBezTo>
                      <a:pt x="5835" y="738"/>
                      <a:pt x="5097" y="0"/>
                      <a:pt x="41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11"/>
              <p:cNvSpPr/>
              <p:nvPr/>
            </p:nvSpPr>
            <p:spPr>
              <a:xfrm>
                <a:off x="6019323" y="2641653"/>
                <a:ext cx="13272" cy="13272"/>
              </a:xfrm>
              <a:custGeom>
                <a:rect b="b" l="l" r="r" t="t"/>
                <a:pathLst>
                  <a:path extrusionOk="0" h="417" w="417">
                    <a:moveTo>
                      <a:pt x="202" y="0"/>
                    </a:moveTo>
                    <a:cubicBezTo>
                      <a:pt x="95" y="0"/>
                      <a:pt x="0" y="84"/>
                      <a:pt x="0" y="203"/>
                    </a:cubicBezTo>
                    <a:cubicBezTo>
                      <a:pt x="0" y="322"/>
                      <a:pt x="95" y="417"/>
                      <a:pt x="202" y="417"/>
                    </a:cubicBezTo>
                    <a:cubicBezTo>
                      <a:pt x="322" y="417"/>
                      <a:pt x="417" y="322"/>
                      <a:pt x="417" y="203"/>
                    </a:cubicBezTo>
                    <a:cubicBezTo>
                      <a:pt x="417" y="84"/>
                      <a:pt x="322" y="0"/>
                      <a:pt x="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47" name="Google Shape;747;p11"/>
          <p:cNvGrpSpPr/>
          <p:nvPr/>
        </p:nvGrpSpPr>
        <p:grpSpPr>
          <a:xfrm>
            <a:off x="7311637" y="5237324"/>
            <a:ext cx="546290" cy="546290"/>
            <a:chOff x="7159237" y="5228879"/>
            <a:chExt cx="546290" cy="546290"/>
          </a:xfrm>
        </p:grpSpPr>
        <p:sp>
          <p:nvSpPr>
            <p:cNvPr id="748" name="Google Shape;748;p11"/>
            <p:cNvSpPr/>
            <p:nvPr/>
          </p:nvSpPr>
          <p:spPr>
            <a:xfrm>
              <a:off x="7159237" y="5228879"/>
              <a:ext cx="546290" cy="54629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9" name="Google Shape;749;p11"/>
            <p:cNvGrpSpPr/>
            <p:nvPr/>
          </p:nvGrpSpPr>
          <p:grpSpPr>
            <a:xfrm>
              <a:off x="7254833" y="5324284"/>
              <a:ext cx="355099" cy="355481"/>
              <a:chOff x="3539102" y="2427549"/>
              <a:chExt cx="355099" cy="355481"/>
            </a:xfrm>
          </p:grpSpPr>
          <p:sp>
            <p:nvSpPr>
              <p:cNvPr id="750" name="Google Shape;750;p11"/>
              <p:cNvSpPr/>
              <p:nvPr/>
            </p:nvSpPr>
            <p:spPr>
              <a:xfrm>
                <a:off x="3539102" y="2561320"/>
                <a:ext cx="355099" cy="221710"/>
              </a:xfrm>
              <a:custGeom>
                <a:rect b="b" l="l" r="r" t="t"/>
                <a:pathLst>
                  <a:path extrusionOk="0" h="6966" w="11157">
                    <a:moveTo>
                      <a:pt x="2953" y="3131"/>
                    </a:moveTo>
                    <a:lnTo>
                      <a:pt x="2953" y="6644"/>
                    </a:lnTo>
                    <a:lnTo>
                      <a:pt x="1537" y="6644"/>
                    </a:lnTo>
                    <a:lnTo>
                      <a:pt x="1537" y="3131"/>
                    </a:lnTo>
                    <a:close/>
                    <a:moveTo>
                      <a:pt x="6263" y="2250"/>
                    </a:moveTo>
                    <a:lnTo>
                      <a:pt x="6263" y="6644"/>
                    </a:lnTo>
                    <a:lnTo>
                      <a:pt x="4858" y="6644"/>
                    </a:lnTo>
                    <a:lnTo>
                      <a:pt x="4858" y="2250"/>
                    </a:lnTo>
                    <a:close/>
                    <a:moveTo>
                      <a:pt x="9585" y="333"/>
                    </a:moveTo>
                    <a:lnTo>
                      <a:pt x="9585" y="6644"/>
                    </a:lnTo>
                    <a:lnTo>
                      <a:pt x="8168" y="6644"/>
                    </a:lnTo>
                    <a:lnTo>
                      <a:pt x="8168" y="333"/>
                    </a:lnTo>
                    <a:close/>
                    <a:moveTo>
                      <a:pt x="8025" y="0"/>
                    </a:moveTo>
                    <a:cubicBezTo>
                      <a:pt x="7930" y="0"/>
                      <a:pt x="7859" y="83"/>
                      <a:pt x="7859" y="167"/>
                    </a:cubicBezTo>
                    <a:lnTo>
                      <a:pt x="7859" y="6644"/>
                    </a:lnTo>
                    <a:lnTo>
                      <a:pt x="6609" y="6644"/>
                    </a:lnTo>
                    <a:lnTo>
                      <a:pt x="6609" y="2084"/>
                    </a:lnTo>
                    <a:cubicBezTo>
                      <a:pt x="6609" y="2000"/>
                      <a:pt x="6537" y="1917"/>
                      <a:pt x="6442" y="1917"/>
                    </a:cubicBezTo>
                    <a:lnTo>
                      <a:pt x="4704" y="1917"/>
                    </a:lnTo>
                    <a:cubicBezTo>
                      <a:pt x="4608" y="1917"/>
                      <a:pt x="4537" y="2000"/>
                      <a:pt x="4537" y="2084"/>
                    </a:cubicBezTo>
                    <a:lnTo>
                      <a:pt x="4537" y="6644"/>
                    </a:lnTo>
                    <a:lnTo>
                      <a:pt x="3287" y="6644"/>
                    </a:lnTo>
                    <a:lnTo>
                      <a:pt x="3287" y="2965"/>
                    </a:lnTo>
                    <a:cubicBezTo>
                      <a:pt x="3287" y="2881"/>
                      <a:pt x="3215" y="2798"/>
                      <a:pt x="3120" y="2798"/>
                    </a:cubicBezTo>
                    <a:lnTo>
                      <a:pt x="1382" y="2798"/>
                    </a:lnTo>
                    <a:cubicBezTo>
                      <a:pt x="1298" y="2798"/>
                      <a:pt x="1215" y="2881"/>
                      <a:pt x="1215" y="2965"/>
                    </a:cubicBezTo>
                    <a:lnTo>
                      <a:pt x="1215" y="6644"/>
                    </a:lnTo>
                    <a:lnTo>
                      <a:pt x="167" y="6644"/>
                    </a:lnTo>
                    <a:cubicBezTo>
                      <a:pt x="72" y="6644"/>
                      <a:pt x="1" y="6715"/>
                      <a:pt x="1" y="6810"/>
                    </a:cubicBezTo>
                    <a:cubicBezTo>
                      <a:pt x="1" y="6894"/>
                      <a:pt x="72" y="6965"/>
                      <a:pt x="167" y="6965"/>
                    </a:cubicBezTo>
                    <a:lnTo>
                      <a:pt x="11002" y="6965"/>
                    </a:lnTo>
                    <a:cubicBezTo>
                      <a:pt x="11085" y="6965"/>
                      <a:pt x="11157" y="6894"/>
                      <a:pt x="11157" y="6810"/>
                    </a:cubicBezTo>
                    <a:cubicBezTo>
                      <a:pt x="11145" y="6715"/>
                      <a:pt x="11073" y="6644"/>
                      <a:pt x="10990" y="6644"/>
                    </a:cubicBezTo>
                    <a:lnTo>
                      <a:pt x="9930" y="6644"/>
                    </a:lnTo>
                    <a:lnTo>
                      <a:pt x="9930" y="167"/>
                    </a:lnTo>
                    <a:cubicBezTo>
                      <a:pt x="9930" y="83"/>
                      <a:pt x="9859" y="0"/>
                      <a:pt x="97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11"/>
              <p:cNvSpPr/>
              <p:nvPr/>
            </p:nvSpPr>
            <p:spPr>
              <a:xfrm>
                <a:off x="3544417" y="2427549"/>
                <a:ext cx="339568" cy="205415"/>
              </a:xfrm>
              <a:custGeom>
                <a:rect b="b" l="l" r="r" t="t"/>
                <a:pathLst>
                  <a:path extrusionOk="0" h="6454" w="10669">
                    <a:moveTo>
                      <a:pt x="10157" y="0"/>
                    </a:moveTo>
                    <a:cubicBezTo>
                      <a:pt x="10125" y="0"/>
                      <a:pt x="10093" y="4"/>
                      <a:pt x="10061" y="12"/>
                    </a:cubicBezTo>
                    <a:lnTo>
                      <a:pt x="8656" y="191"/>
                    </a:lnTo>
                    <a:cubicBezTo>
                      <a:pt x="8382" y="214"/>
                      <a:pt x="8180" y="488"/>
                      <a:pt x="8216" y="762"/>
                    </a:cubicBezTo>
                    <a:cubicBezTo>
                      <a:pt x="8238" y="1032"/>
                      <a:pt x="8483" y="1217"/>
                      <a:pt x="8751" y="1217"/>
                    </a:cubicBezTo>
                    <a:cubicBezTo>
                      <a:pt x="8767" y="1217"/>
                      <a:pt x="8783" y="1216"/>
                      <a:pt x="8799" y="1215"/>
                    </a:cubicBezTo>
                    <a:lnTo>
                      <a:pt x="8906" y="1203"/>
                    </a:lnTo>
                    <a:lnTo>
                      <a:pt x="8906" y="1203"/>
                    </a:lnTo>
                    <a:cubicBezTo>
                      <a:pt x="7204" y="3191"/>
                      <a:pt x="5156" y="4215"/>
                      <a:pt x="3715" y="4727"/>
                    </a:cubicBezTo>
                    <a:cubicBezTo>
                      <a:pt x="1917" y="5370"/>
                      <a:pt x="524" y="5429"/>
                      <a:pt x="500" y="5429"/>
                    </a:cubicBezTo>
                    <a:cubicBezTo>
                      <a:pt x="227" y="5441"/>
                      <a:pt x="0" y="5679"/>
                      <a:pt x="12" y="5965"/>
                    </a:cubicBezTo>
                    <a:cubicBezTo>
                      <a:pt x="24" y="6239"/>
                      <a:pt x="250" y="6453"/>
                      <a:pt x="524" y="6453"/>
                    </a:cubicBezTo>
                    <a:lnTo>
                      <a:pt x="536" y="6453"/>
                    </a:lnTo>
                    <a:cubicBezTo>
                      <a:pt x="596" y="6453"/>
                      <a:pt x="2084" y="6394"/>
                      <a:pt x="4037" y="5703"/>
                    </a:cubicBezTo>
                    <a:cubicBezTo>
                      <a:pt x="5132" y="5322"/>
                      <a:pt x="6156" y="4798"/>
                      <a:pt x="7096" y="4167"/>
                    </a:cubicBezTo>
                    <a:cubicBezTo>
                      <a:pt x="7168" y="4120"/>
                      <a:pt x="7192" y="4013"/>
                      <a:pt x="7144" y="3941"/>
                    </a:cubicBezTo>
                    <a:cubicBezTo>
                      <a:pt x="7113" y="3895"/>
                      <a:pt x="7058" y="3869"/>
                      <a:pt x="7003" y="3869"/>
                    </a:cubicBezTo>
                    <a:cubicBezTo>
                      <a:pt x="6973" y="3869"/>
                      <a:pt x="6943" y="3877"/>
                      <a:pt x="6918" y="3893"/>
                    </a:cubicBezTo>
                    <a:cubicBezTo>
                      <a:pt x="5989" y="4513"/>
                      <a:pt x="5001" y="5025"/>
                      <a:pt x="3929" y="5394"/>
                    </a:cubicBezTo>
                    <a:cubicBezTo>
                      <a:pt x="2024" y="6084"/>
                      <a:pt x="596" y="6120"/>
                      <a:pt x="536" y="6120"/>
                    </a:cubicBezTo>
                    <a:cubicBezTo>
                      <a:pt x="429" y="6120"/>
                      <a:pt x="358" y="6049"/>
                      <a:pt x="358" y="5953"/>
                    </a:cubicBezTo>
                    <a:cubicBezTo>
                      <a:pt x="358" y="5846"/>
                      <a:pt x="429" y="5751"/>
                      <a:pt x="536" y="5751"/>
                    </a:cubicBezTo>
                    <a:cubicBezTo>
                      <a:pt x="548" y="5751"/>
                      <a:pt x="1989" y="5691"/>
                      <a:pt x="3834" y="5036"/>
                    </a:cubicBezTo>
                    <a:cubicBezTo>
                      <a:pt x="5406" y="4489"/>
                      <a:pt x="7632" y="3346"/>
                      <a:pt x="9454" y="1084"/>
                    </a:cubicBezTo>
                    <a:cubicBezTo>
                      <a:pt x="9534" y="969"/>
                      <a:pt x="9459" y="809"/>
                      <a:pt x="9315" y="809"/>
                    </a:cubicBezTo>
                    <a:cubicBezTo>
                      <a:pt x="9310" y="809"/>
                      <a:pt x="9304" y="809"/>
                      <a:pt x="9299" y="810"/>
                    </a:cubicBezTo>
                    <a:lnTo>
                      <a:pt x="8775" y="869"/>
                    </a:lnTo>
                    <a:cubicBezTo>
                      <a:pt x="8768" y="870"/>
                      <a:pt x="8761" y="871"/>
                      <a:pt x="8754" y="871"/>
                    </a:cubicBezTo>
                    <a:cubicBezTo>
                      <a:pt x="8676" y="871"/>
                      <a:pt x="8595" y="815"/>
                      <a:pt x="8573" y="738"/>
                    </a:cubicBezTo>
                    <a:cubicBezTo>
                      <a:pt x="8537" y="631"/>
                      <a:pt x="8620" y="512"/>
                      <a:pt x="8740" y="500"/>
                    </a:cubicBezTo>
                    <a:lnTo>
                      <a:pt x="10133" y="322"/>
                    </a:lnTo>
                    <a:cubicBezTo>
                      <a:pt x="10139" y="321"/>
                      <a:pt x="10146" y="320"/>
                      <a:pt x="10153" y="320"/>
                    </a:cubicBezTo>
                    <a:cubicBezTo>
                      <a:pt x="10253" y="320"/>
                      <a:pt x="10347" y="400"/>
                      <a:pt x="10347" y="500"/>
                    </a:cubicBezTo>
                    <a:lnTo>
                      <a:pt x="10347" y="1893"/>
                    </a:lnTo>
                    <a:cubicBezTo>
                      <a:pt x="10347" y="2000"/>
                      <a:pt x="10252" y="2072"/>
                      <a:pt x="10168" y="2072"/>
                    </a:cubicBezTo>
                    <a:cubicBezTo>
                      <a:pt x="10073" y="2072"/>
                      <a:pt x="9990" y="1988"/>
                      <a:pt x="9990" y="1893"/>
                    </a:cubicBezTo>
                    <a:lnTo>
                      <a:pt x="9990" y="1477"/>
                    </a:lnTo>
                    <a:cubicBezTo>
                      <a:pt x="9990" y="1417"/>
                      <a:pt x="9942" y="1346"/>
                      <a:pt x="9883" y="1334"/>
                    </a:cubicBezTo>
                    <a:cubicBezTo>
                      <a:pt x="9866" y="1324"/>
                      <a:pt x="9848" y="1319"/>
                      <a:pt x="9830" y="1319"/>
                    </a:cubicBezTo>
                    <a:cubicBezTo>
                      <a:pt x="9784" y="1319"/>
                      <a:pt x="9738" y="1347"/>
                      <a:pt x="9704" y="1381"/>
                    </a:cubicBezTo>
                    <a:cubicBezTo>
                      <a:pt x="9085" y="2119"/>
                      <a:pt x="8394" y="2810"/>
                      <a:pt x="7632" y="3382"/>
                    </a:cubicBezTo>
                    <a:cubicBezTo>
                      <a:pt x="7561" y="3441"/>
                      <a:pt x="7537" y="3548"/>
                      <a:pt x="7597" y="3608"/>
                    </a:cubicBezTo>
                    <a:cubicBezTo>
                      <a:pt x="7635" y="3646"/>
                      <a:pt x="7692" y="3674"/>
                      <a:pt x="7744" y="3674"/>
                    </a:cubicBezTo>
                    <a:cubicBezTo>
                      <a:pt x="7773" y="3674"/>
                      <a:pt x="7801" y="3665"/>
                      <a:pt x="7823" y="3643"/>
                    </a:cubicBezTo>
                    <a:cubicBezTo>
                      <a:pt x="8489" y="3131"/>
                      <a:pt x="9109" y="2548"/>
                      <a:pt x="9656" y="1917"/>
                    </a:cubicBezTo>
                    <a:cubicBezTo>
                      <a:pt x="9668" y="2179"/>
                      <a:pt x="9894" y="2405"/>
                      <a:pt x="10156" y="2405"/>
                    </a:cubicBezTo>
                    <a:cubicBezTo>
                      <a:pt x="10442" y="2405"/>
                      <a:pt x="10668" y="2179"/>
                      <a:pt x="10668" y="1893"/>
                    </a:cubicBezTo>
                    <a:lnTo>
                      <a:pt x="10668" y="500"/>
                    </a:lnTo>
                    <a:cubicBezTo>
                      <a:pt x="10621" y="369"/>
                      <a:pt x="10561" y="238"/>
                      <a:pt x="10466" y="131"/>
                    </a:cubicBezTo>
                    <a:cubicBezTo>
                      <a:pt x="10382" y="48"/>
                      <a:pt x="10270" y="0"/>
                      <a:pt x="101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2" name="Google Shape;752;p11"/>
          <p:cNvGrpSpPr/>
          <p:nvPr/>
        </p:nvGrpSpPr>
        <p:grpSpPr>
          <a:xfrm>
            <a:off x="1604460" y="5432686"/>
            <a:ext cx="534946" cy="534946"/>
            <a:chOff x="1452060" y="4405696"/>
            <a:chExt cx="534946" cy="534946"/>
          </a:xfrm>
        </p:grpSpPr>
        <p:sp>
          <p:nvSpPr>
            <p:cNvPr id="753" name="Google Shape;753;p11"/>
            <p:cNvSpPr/>
            <p:nvPr/>
          </p:nvSpPr>
          <p:spPr>
            <a:xfrm>
              <a:off x="1452060" y="4405696"/>
              <a:ext cx="534946" cy="53494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4" name="Google Shape;754;p11"/>
            <p:cNvGrpSpPr/>
            <p:nvPr/>
          </p:nvGrpSpPr>
          <p:grpSpPr>
            <a:xfrm>
              <a:off x="1587258" y="4496558"/>
              <a:ext cx="264550" cy="353222"/>
              <a:chOff x="903530" y="3806125"/>
              <a:chExt cx="264550" cy="353222"/>
            </a:xfrm>
          </p:grpSpPr>
          <p:sp>
            <p:nvSpPr>
              <p:cNvPr id="755" name="Google Shape;755;p11"/>
              <p:cNvSpPr/>
              <p:nvPr/>
            </p:nvSpPr>
            <p:spPr>
              <a:xfrm>
                <a:off x="926637" y="3839321"/>
                <a:ext cx="173237" cy="162002"/>
              </a:xfrm>
              <a:custGeom>
                <a:rect b="b" l="l" r="r" t="t"/>
                <a:pathLst>
                  <a:path extrusionOk="0" h="5090" w="5443">
                    <a:moveTo>
                      <a:pt x="3418" y="1"/>
                    </a:moveTo>
                    <a:cubicBezTo>
                      <a:pt x="2623" y="1"/>
                      <a:pt x="1831" y="307"/>
                      <a:pt x="1227" y="911"/>
                    </a:cubicBezTo>
                    <a:cubicBezTo>
                      <a:pt x="108" y="2030"/>
                      <a:pt x="1" y="3804"/>
                      <a:pt x="989" y="5030"/>
                    </a:cubicBezTo>
                    <a:cubicBezTo>
                      <a:pt x="1013" y="5078"/>
                      <a:pt x="1061" y="5090"/>
                      <a:pt x="1120" y="5090"/>
                    </a:cubicBezTo>
                    <a:cubicBezTo>
                      <a:pt x="1156" y="5090"/>
                      <a:pt x="1192" y="5078"/>
                      <a:pt x="1227" y="5066"/>
                    </a:cubicBezTo>
                    <a:cubicBezTo>
                      <a:pt x="1299" y="5006"/>
                      <a:pt x="1311" y="4899"/>
                      <a:pt x="1251" y="4840"/>
                    </a:cubicBezTo>
                    <a:cubicBezTo>
                      <a:pt x="382" y="3744"/>
                      <a:pt x="477" y="2149"/>
                      <a:pt x="1477" y="1149"/>
                    </a:cubicBezTo>
                    <a:cubicBezTo>
                      <a:pt x="2019" y="607"/>
                      <a:pt x="2735" y="334"/>
                      <a:pt x="3452" y="334"/>
                    </a:cubicBezTo>
                    <a:cubicBezTo>
                      <a:pt x="4059" y="334"/>
                      <a:pt x="4666" y="530"/>
                      <a:pt x="5168" y="923"/>
                    </a:cubicBezTo>
                    <a:cubicBezTo>
                      <a:pt x="5199" y="948"/>
                      <a:pt x="5237" y="961"/>
                      <a:pt x="5273" y="961"/>
                    </a:cubicBezTo>
                    <a:cubicBezTo>
                      <a:pt x="5321" y="961"/>
                      <a:pt x="5367" y="939"/>
                      <a:pt x="5394" y="899"/>
                    </a:cubicBezTo>
                    <a:cubicBezTo>
                      <a:pt x="5442" y="827"/>
                      <a:pt x="5418" y="720"/>
                      <a:pt x="5347" y="672"/>
                    </a:cubicBezTo>
                    <a:cubicBezTo>
                      <a:pt x="4777" y="223"/>
                      <a:pt x="4096" y="1"/>
                      <a:pt x="34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11"/>
              <p:cNvSpPr/>
              <p:nvPr/>
            </p:nvSpPr>
            <p:spPr>
              <a:xfrm>
                <a:off x="903530" y="3806125"/>
                <a:ext cx="264550" cy="353222"/>
              </a:xfrm>
              <a:custGeom>
                <a:rect b="b" l="l" r="r" t="t"/>
                <a:pathLst>
                  <a:path extrusionOk="0" h="11098" w="8312">
                    <a:moveTo>
                      <a:pt x="4144" y="322"/>
                    </a:moveTo>
                    <a:cubicBezTo>
                      <a:pt x="6251" y="322"/>
                      <a:pt x="7966" y="2025"/>
                      <a:pt x="7966" y="4144"/>
                    </a:cubicBezTo>
                    <a:cubicBezTo>
                      <a:pt x="7978" y="5085"/>
                      <a:pt x="7775" y="6002"/>
                      <a:pt x="7371" y="6895"/>
                    </a:cubicBezTo>
                    <a:cubicBezTo>
                      <a:pt x="7037" y="7609"/>
                      <a:pt x="6597" y="8323"/>
                      <a:pt x="6025" y="8978"/>
                    </a:cubicBezTo>
                    <a:cubicBezTo>
                      <a:pt x="5228" y="9919"/>
                      <a:pt x="4418" y="10526"/>
                      <a:pt x="4156" y="10717"/>
                    </a:cubicBezTo>
                    <a:cubicBezTo>
                      <a:pt x="3882" y="10538"/>
                      <a:pt x="3084" y="9931"/>
                      <a:pt x="2275" y="8990"/>
                    </a:cubicBezTo>
                    <a:cubicBezTo>
                      <a:pt x="1715" y="8323"/>
                      <a:pt x="1251" y="7621"/>
                      <a:pt x="929" y="6895"/>
                    </a:cubicBezTo>
                    <a:cubicBezTo>
                      <a:pt x="525" y="6002"/>
                      <a:pt x="310" y="5085"/>
                      <a:pt x="310" y="4144"/>
                    </a:cubicBezTo>
                    <a:cubicBezTo>
                      <a:pt x="310" y="2025"/>
                      <a:pt x="2025" y="322"/>
                      <a:pt x="4144" y="322"/>
                    </a:cubicBezTo>
                    <a:close/>
                    <a:moveTo>
                      <a:pt x="4156" y="1"/>
                    </a:moveTo>
                    <a:cubicBezTo>
                      <a:pt x="1858" y="1"/>
                      <a:pt x="1" y="1870"/>
                      <a:pt x="1" y="4156"/>
                    </a:cubicBezTo>
                    <a:cubicBezTo>
                      <a:pt x="1" y="5121"/>
                      <a:pt x="215" y="6097"/>
                      <a:pt x="644" y="7049"/>
                    </a:cubicBezTo>
                    <a:cubicBezTo>
                      <a:pt x="989" y="7788"/>
                      <a:pt x="1441" y="8514"/>
                      <a:pt x="2037" y="9216"/>
                    </a:cubicBezTo>
                    <a:cubicBezTo>
                      <a:pt x="3037" y="10395"/>
                      <a:pt x="4037" y="11050"/>
                      <a:pt x="4061" y="11062"/>
                    </a:cubicBezTo>
                    <a:cubicBezTo>
                      <a:pt x="4096" y="11074"/>
                      <a:pt x="4120" y="11098"/>
                      <a:pt x="4156" y="11098"/>
                    </a:cubicBezTo>
                    <a:cubicBezTo>
                      <a:pt x="4180" y="11098"/>
                      <a:pt x="4215" y="11074"/>
                      <a:pt x="4239" y="11062"/>
                    </a:cubicBezTo>
                    <a:cubicBezTo>
                      <a:pt x="4287" y="11038"/>
                      <a:pt x="5275" y="10395"/>
                      <a:pt x="6263" y="9216"/>
                    </a:cubicBezTo>
                    <a:cubicBezTo>
                      <a:pt x="6859" y="8538"/>
                      <a:pt x="7323" y="7800"/>
                      <a:pt x="7668" y="7049"/>
                    </a:cubicBezTo>
                    <a:cubicBezTo>
                      <a:pt x="8085" y="6109"/>
                      <a:pt x="8311" y="5144"/>
                      <a:pt x="8311" y="4156"/>
                    </a:cubicBezTo>
                    <a:cubicBezTo>
                      <a:pt x="8311" y="1870"/>
                      <a:pt x="6442" y="1"/>
                      <a:pt x="41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11"/>
              <p:cNvSpPr/>
              <p:nvPr/>
            </p:nvSpPr>
            <p:spPr>
              <a:xfrm>
                <a:off x="1008879" y="3904059"/>
                <a:ext cx="54966" cy="18460"/>
              </a:xfrm>
              <a:custGeom>
                <a:rect b="b" l="l" r="r" t="t"/>
                <a:pathLst>
                  <a:path extrusionOk="0" h="580" w="1727">
                    <a:moveTo>
                      <a:pt x="648" y="1"/>
                    </a:moveTo>
                    <a:cubicBezTo>
                      <a:pt x="492" y="1"/>
                      <a:pt x="319" y="16"/>
                      <a:pt x="132" y="55"/>
                    </a:cubicBezTo>
                    <a:cubicBezTo>
                      <a:pt x="60" y="67"/>
                      <a:pt x="1" y="127"/>
                      <a:pt x="1" y="222"/>
                    </a:cubicBezTo>
                    <a:lnTo>
                      <a:pt x="1" y="401"/>
                    </a:lnTo>
                    <a:cubicBezTo>
                      <a:pt x="1" y="484"/>
                      <a:pt x="72" y="555"/>
                      <a:pt x="155" y="555"/>
                    </a:cubicBezTo>
                    <a:cubicBezTo>
                      <a:pt x="251" y="555"/>
                      <a:pt x="322" y="484"/>
                      <a:pt x="322" y="401"/>
                    </a:cubicBezTo>
                    <a:lnTo>
                      <a:pt x="322" y="365"/>
                    </a:lnTo>
                    <a:cubicBezTo>
                      <a:pt x="434" y="350"/>
                      <a:pt x="539" y="343"/>
                      <a:pt x="636" y="343"/>
                    </a:cubicBezTo>
                    <a:cubicBezTo>
                      <a:pt x="841" y="343"/>
                      <a:pt x="1011" y="372"/>
                      <a:pt x="1132" y="413"/>
                    </a:cubicBezTo>
                    <a:cubicBezTo>
                      <a:pt x="1334" y="472"/>
                      <a:pt x="1453" y="543"/>
                      <a:pt x="1465" y="543"/>
                    </a:cubicBezTo>
                    <a:cubicBezTo>
                      <a:pt x="1501" y="555"/>
                      <a:pt x="1525" y="579"/>
                      <a:pt x="1560" y="579"/>
                    </a:cubicBezTo>
                    <a:cubicBezTo>
                      <a:pt x="1620" y="579"/>
                      <a:pt x="1667" y="543"/>
                      <a:pt x="1691" y="496"/>
                    </a:cubicBezTo>
                    <a:cubicBezTo>
                      <a:pt x="1727" y="401"/>
                      <a:pt x="1703" y="305"/>
                      <a:pt x="1632" y="246"/>
                    </a:cubicBezTo>
                    <a:cubicBezTo>
                      <a:pt x="1613" y="236"/>
                      <a:pt x="1255" y="1"/>
                      <a:pt x="6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11"/>
              <p:cNvSpPr/>
              <p:nvPr/>
            </p:nvSpPr>
            <p:spPr>
              <a:xfrm>
                <a:off x="972118" y="3872072"/>
                <a:ext cx="172473" cy="164866"/>
              </a:xfrm>
              <a:custGeom>
                <a:rect b="b" l="l" r="r" t="t"/>
                <a:pathLst>
                  <a:path extrusionOk="0" h="5180" w="5419">
                    <a:moveTo>
                      <a:pt x="3239" y="346"/>
                    </a:moveTo>
                    <a:lnTo>
                      <a:pt x="3239" y="1144"/>
                    </a:lnTo>
                    <a:cubicBezTo>
                      <a:pt x="3239" y="1287"/>
                      <a:pt x="3203" y="1418"/>
                      <a:pt x="3144" y="1537"/>
                    </a:cubicBezTo>
                    <a:lnTo>
                      <a:pt x="3084" y="1668"/>
                    </a:lnTo>
                    <a:cubicBezTo>
                      <a:pt x="3073" y="1703"/>
                      <a:pt x="3073" y="1715"/>
                      <a:pt x="3073" y="1739"/>
                    </a:cubicBezTo>
                    <a:lnTo>
                      <a:pt x="3073" y="2084"/>
                    </a:lnTo>
                    <a:cubicBezTo>
                      <a:pt x="3073" y="2370"/>
                      <a:pt x="2953" y="2632"/>
                      <a:pt x="2763" y="2846"/>
                    </a:cubicBezTo>
                    <a:cubicBezTo>
                      <a:pt x="2558" y="3028"/>
                      <a:pt x="2311" y="3145"/>
                      <a:pt x="2040" y="3145"/>
                    </a:cubicBezTo>
                    <a:cubicBezTo>
                      <a:pt x="2027" y="3145"/>
                      <a:pt x="2014" y="3144"/>
                      <a:pt x="2001" y="3144"/>
                    </a:cubicBezTo>
                    <a:cubicBezTo>
                      <a:pt x="1406" y="3108"/>
                      <a:pt x="941" y="2620"/>
                      <a:pt x="941" y="2037"/>
                    </a:cubicBezTo>
                    <a:lnTo>
                      <a:pt x="941" y="1739"/>
                    </a:lnTo>
                    <a:cubicBezTo>
                      <a:pt x="941" y="1715"/>
                      <a:pt x="941" y="1703"/>
                      <a:pt x="929" y="1668"/>
                    </a:cubicBezTo>
                    <a:lnTo>
                      <a:pt x="870" y="1537"/>
                    </a:lnTo>
                    <a:cubicBezTo>
                      <a:pt x="810" y="1418"/>
                      <a:pt x="775" y="1287"/>
                      <a:pt x="775" y="1144"/>
                    </a:cubicBezTo>
                    <a:cubicBezTo>
                      <a:pt x="775" y="703"/>
                      <a:pt x="1132" y="346"/>
                      <a:pt x="1584" y="346"/>
                    </a:cubicBezTo>
                    <a:close/>
                    <a:moveTo>
                      <a:pt x="1465" y="3346"/>
                    </a:moveTo>
                    <a:cubicBezTo>
                      <a:pt x="1608" y="3406"/>
                      <a:pt x="1775" y="3453"/>
                      <a:pt x="1953" y="3465"/>
                    </a:cubicBezTo>
                    <a:lnTo>
                      <a:pt x="2001" y="3465"/>
                    </a:lnTo>
                    <a:cubicBezTo>
                      <a:pt x="2180" y="3465"/>
                      <a:pt x="2370" y="3442"/>
                      <a:pt x="2537" y="3370"/>
                    </a:cubicBezTo>
                    <a:lnTo>
                      <a:pt x="2537" y="3584"/>
                    </a:lnTo>
                    <a:cubicBezTo>
                      <a:pt x="2537" y="3632"/>
                      <a:pt x="2549" y="3692"/>
                      <a:pt x="2549" y="3739"/>
                    </a:cubicBezTo>
                    <a:lnTo>
                      <a:pt x="2001" y="4156"/>
                    </a:lnTo>
                    <a:lnTo>
                      <a:pt x="1453" y="3727"/>
                    </a:lnTo>
                    <a:cubicBezTo>
                      <a:pt x="1465" y="3680"/>
                      <a:pt x="1465" y="3632"/>
                      <a:pt x="1465" y="3573"/>
                    </a:cubicBezTo>
                    <a:lnTo>
                      <a:pt x="1465" y="3346"/>
                    </a:lnTo>
                    <a:close/>
                    <a:moveTo>
                      <a:pt x="1251" y="3977"/>
                    </a:moveTo>
                    <a:lnTo>
                      <a:pt x="1834" y="4406"/>
                    </a:lnTo>
                    <a:lnTo>
                      <a:pt x="1834" y="4870"/>
                    </a:lnTo>
                    <a:cubicBezTo>
                      <a:pt x="1334" y="4835"/>
                      <a:pt x="822" y="4680"/>
                      <a:pt x="394" y="4358"/>
                    </a:cubicBezTo>
                    <a:cubicBezTo>
                      <a:pt x="417" y="4335"/>
                      <a:pt x="465" y="4299"/>
                      <a:pt x="501" y="4287"/>
                    </a:cubicBezTo>
                    <a:lnTo>
                      <a:pt x="1132" y="4049"/>
                    </a:lnTo>
                    <a:cubicBezTo>
                      <a:pt x="1179" y="4037"/>
                      <a:pt x="1227" y="4001"/>
                      <a:pt x="1251" y="3977"/>
                    </a:cubicBezTo>
                    <a:close/>
                    <a:moveTo>
                      <a:pt x="2739" y="3989"/>
                    </a:moveTo>
                    <a:cubicBezTo>
                      <a:pt x="2787" y="4025"/>
                      <a:pt x="2822" y="4037"/>
                      <a:pt x="2858" y="4061"/>
                    </a:cubicBezTo>
                    <a:lnTo>
                      <a:pt x="3632" y="4346"/>
                    </a:lnTo>
                    <a:cubicBezTo>
                      <a:pt x="3192" y="4656"/>
                      <a:pt x="2680" y="4835"/>
                      <a:pt x="2168" y="4870"/>
                    </a:cubicBezTo>
                    <a:lnTo>
                      <a:pt x="2168" y="4418"/>
                    </a:lnTo>
                    <a:lnTo>
                      <a:pt x="2739" y="3989"/>
                    </a:lnTo>
                    <a:close/>
                    <a:moveTo>
                      <a:pt x="1596" y="1"/>
                    </a:moveTo>
                    <a:cubicBezTo>
                      <a:pt x="977" y="1"/>
                      <a:pt x="465" y="501"/>
                      <a:pt x="465" y="1132"/>
                    </a:cubicBezTo>
                    <a:cubicBezTo>
                      <a:pt x="465" y="1310"/>
                      <a:pt x="513" y="1501"/>
                      <a:pt x="596" y="1668"/>
                    </a:cubicBezTo>
                    <a:lnTo>
                      <a:pt x="644" y="1751"/>
                    </a:lnTo>
                    <a:lnTo>
                      <a:pt x="644" y="2013"/>
                    </a:lnTo>
                    <a:cubicBezTo>
                      <a:pt x="644" y="2453"/>
                      <a:pt x="858" y="2858"/>
                      <a:pt x="1168" y="3120"/>
                    </a:cubicBezTo>
                    <a:lnTo>
                      <a:pt x="1168" y="3561"/>
                    </a:lnTo>
                    <a:cubicBezTo>
                      <a:pt x="1168" y="3632"/>
                      <a:pt x="1120" y="3704"/>
                      <a:pt x="1048" y="3739"/>
                    </a:cubicBezTo>
                    <a:lnTo>
                      <a:pt x="406" y="3977"/>
                    </a:lnTo>
                    <a:cubicBezTo>
                      <a:pt x="239" y="4037"/>
                      <a:pt x="108" y="4168"/>
                      <a:pt x="36" y="4311"/>
                    </a:cubicBezTo>
                    <a:cubicBezTo>
                      <a:pt x="1" y="4394"/>
                      <a:pt x="25" y="4466"/>
                      <a:pt x="84" y="4513"/>
                    </a:cubicBezTo>
                    <a:cubicBezTo>
                      <a:pt x="644" y="4954"/>
                      <a:pt x="1334" y="5180"/>
                      <a:pt x="2001" y="5180"/>
                    </a:cubicBezTo>
                    <a:cubicBezTo>
                      <a:pt x="2799" y="5180"/>
                      <a:pt x="3596" y="4870"/>
                      <a:pt x="4204" y="4275"/>
                    </a:cubicBezTo>
                    <a:cubicBezTo>
                      <a:pt x="5323" y="3168"/>
                      <a:pt x="5418" y="1406"/>
                      <a:pt x="4442" y="167"/>
                    </a:cubicBezTo>
                    <a:cubicBezTo>
                      <a:pt x="4405" y="124"/>
                      <a:pt x="4351" y="98"/>
                      <a:pt x="4301" y="98"/>
                    </a:cubicBezTo>
                    <a:cubicBezTo>
                      <a:pt x="4269" y="98"/>
                      <a:pt x="4239" y="108"/>
                      <a:pt x="4216" y="132"/>
                    </a:cubicBezTo>
                    <a:cubicBezTo>
                      <a:pt x="4144" y="191"/>
                      <a:pt x="4132" y="298"/>
                      <a:pt x="4192" y="358"/>
                    </a:cubicBezTo>
                    <a:cubicBezTo>
                      <a:pt x="5061" y="1465"/>
                      <a:pt x="4966" y="3049"/>
                      <a:pt x="3965" y="4049"/>
                    </a:cubicBezTo>
                    <a:lnTo>
                      <a:pt x="3906" y="4108"/>
                    </a:lnTo>
                    <a:cubicBezTo>
                      <a:pt x="3870" y="4096"/>
                      <a:pt x="3835" y="4061"/>
                      <a:pt x="3799" y="4049"/>
                    </a:cubicBezTo>
                    <a:lnTo>
                      <a:pt x="2977" y="3739"/>
                    </a:lnTo>
                    <a:cubicBezTo>
                      <a:pt x="2906" y="3704"/>
                      <a:pt x="2858" y="3644"/>
                      <a:pt x="2858" y="3561"/>
                    </a:cubicBezTo>
                    <a:lnTo>
                      <a:pt x="2858" y="3144"/>
                    </a:lnTo>
                    <a:cubicBezTo>
                      <a:pt x="2894" y="3108"/>
                      <a:pt x="2942" y="3084"/>
                      <a:pt x="2965" y="3049"/>
                    </a:cubicBezTo>
                    <a:cubicBezTo>
                      <a:pt x="3239" y="2787"/>
                      <a:pt x="3382" y="2441"/>
                      <a:pt x="3382" y="2072"/>
                    </a:cubicBezTo>
                    <a:lnTo>
                      <a:pt x="3382" y="1751"/>
                    </a:lnTo>
                    <a:lnTo>
                      <a:pt x="3430" y="1668"/>
                    </a:lnTo>
                    <a:cubicBezTo>
                      <a:pt x="3513" y="1501"/>
                      <a:pt x="3561" y="1310"/>
                      <a:pt x="3561" y="1132"/>
                    </a:cubicBezTo>
                    <a:lnTo>
                      <a:pt x="3561" y="167"/>
                    </a:lnTo>
                    <a:cubicBezTo>
                      <a:pt x="3561" y="72"/>
                      <a:pt x="3489" y="1"/>
                      <a:pt x="3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9" name="Google Shape;759;p11"/>
          <p:cNvGrpSpPr/>
          <p:nvPr/>
        </p:nvGrpSpPr>
        <p:grpSpPr>
          <a:xfrm>
            <a:off x="1739658" y="4750614"/>
            <a:ext cx="264550" cy="353222"/>
            <a:chOff x="903530" y="3806125"/>
            <a:chExt cx="264550" cy="353222"/>
          </a:xfrm>
        </p:grpSpPr>
        <p:sp>
          <p:nvSpPr>
            <p:cNvPr id="760" name="Google Shape;760;p11"/>
            <p:cNvSpPr/>
            <p:nvPr/>
          </p:nvSpPr>
          <p:spPr>
            <a:xfrm>
              <a:off x="926637" y="3839321"/>
              <a:ext cx="173237" cy="162002"/>
            </a:xfrm>
            <a:custGeom>
              <a:rect b="b" l="l" r="r" t="t"/>
              <a:pathLst>
                <a:path extrusionOk="0" h="5090" w="5443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903530" y="3806125"/>
              <a:ext cx="264550" cy="353222"/>
            </a:xfrm>
            <a:custGeom>
              <a:rect b="b" l="l" r="r" t="t"/>
              <a:pathLst>
                <a:path extrusionOk="0" h="11098" w="8312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1008879" y="3904059"/>
              <a:ext cx="54966" cy="18460"/>
            </a:xfrm>
            <a:custGeom>
              <a:rect b="b" l="l" r="r" t="t"/>
              <a:pathLst>
                <a:path extrusionOk="0" h="580" w="1727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972118" y="3872072"/>
              <a:ext cx="172473" cy="164866"/>
            </a:xfrm>
            <a:custGeom>
              <a:rect b="b" l="l" r="r" t="t"/>
              <a:pathLst>
                <a:path extrusionOk="0" h="5180" w="5419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4" name="Google Shape;764;p11"/>
          <p:cNvSpPr/>
          <p:nvPr/>
        </p:nvSpPr>
        <p:spPr>
          <a:xfrm>
            <a:off x="-9609890" y="4708626"/>
            <a:ext cx="23498591" cy="450260"/>
          </a:xfrm>
          <a:custGeom>
            <a:rect b="b" l="l" r="r" t="t"/>
            <a:pathLst>
              <a:path extrusionOk="0" h="450260" w="23498591">
                <a:moveTo>
                  <a:pt x="0" y="0"/>
                </a:moveTo>
                <a:lnTo>
                  <a:pt x="8327624" y="0"/>
                </a:lnTo>
                <a:cubicBezTo>
                  <a:pt x="8656083" y="2229"/>
                  <a:pt x="8622270" y="358157"/>
                  <a:pt x="9009283" y="356116"/>
                </a:cubicBezTo>
                <a:cubicBezTo>
                  <a:pt x="9372108" y="354203"/>
                  <a:pt x="9384442" y="41974"/>
                  <a:pt x="9617086" y="3134"/>
                </a:cubicBezTo>
                <a:lnTo>
                  <a:pt x="9656467" y="0"/>
                </a:lnTo>
                <a:lnTo>
                  <a:pt x="23498591" y="0"/>
                </a:lnTo>
                <a:lnTo>
                  <a:pt x="23498591" y="450260"/>
                </a:lnTo>
                <a:lnTo>
                  <a:pt x="0" y="4502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grpSp>
        <p:nvGrpSpPr>
          <p:cNvPr id="765" name="Google Shape;765;p11"/>
          <p:cNvGrpSpPr/>
          <p:nvPr/>
        </p:nvGrpSpPr>
        <p:grpSpPr>
          <a:xfrm>
            <a:off x="1739658" y="4757145"/>
            <a:ext cx="264550" cy="353222"/>
            <a:chOff x="903530" y="3806125"/>
            <a:chExt cx="264550" cy="353222"/>
          </a:xfrm>
        </p:grpSpPr>
        <p:sp>
          <p:nvSpPr>
            <p:cNvPr id="766" name="Google Shape;766;p11"/>
            <p:cNvSpPr/>
            <p:nvPr/>
          </p:nvSpPr>
          <p:spPr>
            <a:xfrm>
              <a:off x="926637" y="3839321"/>
              <a:ext cx="173237" cy="162002"/>
            </a:xfrm>
            <a:custGeom>
              <a:rect b="b" l="l" r="r" t="t"/>
              <a:pathLst>
                <a:path extrusionOk="0" h="5090" w="5443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903530" y="3806125"/>
              <a:ext cx="264550" cy="353222"/>
            </a:xfrm>
            <a:custGeom>
              <a:rect b="b" l="l" r="r" t="t"/>
              <a:pathLst>
                <a:path extrusionOk="0" h="11098" w="8312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1008879" y="3904059"/>
              <a:ext cx="54966" cy="18460"/>
            </a:xfrm>
            <a:custGeom>
              <a:rect b="b" l="l" r="r" t="t"/>
              <a:pathLst>
                <a:path extrusionOk="0" h="580" w="1727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972118" y="3872072"/>
              <a:ext cx="172473" cy="164866"/>
            </a:xfrm>
            <a:custGeom>
              <a:rect b="b" l="l" r="r" t="t"/>
              <a:pathLst>
                <a:path extrusionOk="0" h="5180" w="5419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0" name="Google Shape;770;p11"/>
          <p:cNvGrpSpPr/>
          <p:nvPr/>
        </p:nvGrpSpPr>
        <p:grpSpPr>
          <a:xfrm>
            <a:off x="3111061" y="4749318"/>
            <a:ext cx="355434" cy="355815"/>
            <a:chOff x="4673540" y="3680297"/>
            <a:chExt cx="355434" cy="355815"/>
          </a:xfrm>
        </p:grpSpPr>
        <p:sp>
          <p:nvSpPr>
            <p:cNvPr id="771" name="Google Shape;771;p11"/>
            <p:cNvSpPr/>
            <p:nvPr/>
          </p:nvSpPr>
          <p:spPr>
            <a:xfrm>
              <a:off x="4673540" y="3680297"/>
              <a:ext cx="355434" cy="355815"/>
            </a:xfrm>
            <a:custGeom>
              <a:rect b="b" l="l" r="r" t="t"/>
              <a:pathLst>
                <a:path extrusionOk="0" h="11205" w="11193">
                  <a:moveTo>
                    <a:pt x="2012" y="0"/>
                  </a:moveTo>
                  <a:cubicBezTo>
                    <a:pt x="905" y="0"/>
                    <a:pt x="0" y="893"/>
                    <a:pt x="0" y="2013"/>
                  </a:cubicBezTo>
                  <a:lnTo>
                    <a:pt x="0" y="9192"/>
                  </a:lnTo>
                  <a:cubicBezTo>
                    <a:pt x="0" y="10287"/>
                    <a:pt x="893" y="11204"/>
                    <a:pt x="2012" y="11204"/>
                  </a:cubicBezTo>
                  <a:lnTo>
                    <a:pt x="9180" y="11204"/>
                  </a:lnTo>
                  <a:cubicBezTo>
                    <a:pt x="10287" y="11204"/>
                    <a:pt x="11192" y="10311"/>
                    <a:pt x="11192" y="9192"/>
                  </a:cubicBezTo>
                  <a:lnTo>
                    <a:pt x="11192" y="2013"/>
                  </a:lnTo>
                  <a:cubicBezTo>
                    <a:pt x="11180" y="917"/>
                    <a:pt x="10287" y="0"/>
                    <a:pt x="9180" y="0"/>
                  </a:cubicBezTo>
                  <a:lnTo>
                    <a:pt x="8085" y="0"/>
                  </a:lnTo>
                  <a:cubicBezTo>
                    <a:pt x="7989" y="0"/>
                    <a:pt x="7918" y="84"/>
                    <a:pt x="7918" y="167"/>
                  </a:cubicBezTo>
                  <a:cubicBezTo>
                    <a:pt x="7918" y="262"/>
                    <a:pt x="7989" y="334"/>
                    <a:pt x="8085" y="334"/>
                  </a:cubicBezTo>
                  <a:lnTo>
                    <a:pt x="9180" y="334"/>
                  </a:lnTo>
                  <a:cubicBezTo>
                    <a:pt x="10109" y="334"/>
                    <a:pt x="10847" y="1084"/>
                    <a:pt x="10847" y="2001"/>
                  </a:cubicBezTo>
                  <a:lnTo>
                    <a:pt x="10847" y="9180"/>
                  </a:lnTo>
                  <a:cubicBezTo>
                    <a:pt x="10847" y="10097"/>
                    <a:pt x="10109" y="10847"/>
                    <a:pt x="9180" y="10847"/>
                  </a:cubicBezTo>
                  <a:lnTo>
                    <a:pt x="2012" y="10847"/>
                  </a:lnTo>
                  <a:cubicBezTo>
                    <a:pt x="1084" y="10847"/>
                    <a:pt x="345" y="10097"/>
                    <a:pt x="345" y="9180"/>
                  </a:cubicBezTo>
                  <a:lnTo>
                    <a:pt x="345" y="2001"/>
                  </a:lnTo>
                  <a:cubicBezTo>
                    <a:pt x="345" y="1084"/>
                    <a:pt x="1084" y="334"/>
                    <a:pt x="2012" y="334"/>
                  </a:cubicBezTo>
                  <a:lnTo>
                    <a:pt x="7418" y="334"/>
                  </a:lnTo>
                  <a:cubicBezTo>
                    <a:pt x="7501" y="334"/>
                    <a:pt x="7573" y="262"/>
                    <a:pt x="7573" y="167"/>
                  </a:cubicBezTo>
                  <a:cubicBezTo>
                    <a:pt x="7573" y="84"/>
                    <a:pt x="7501" y="0"/>
                    <a:pt x="7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4805864" y="3736630"/>
              <a:ext cx="93042" cy="92661"/>
            </a:xfrm>
            <a:custGeom>
              <a:rect b="b" l="l" r="r" t="t"/>
              <a:pathLst>
                <a:path extrusionOk="0" h="2918" w="2930">
                  <a:moveTo>
                    <a:pt x="1477" y="334"/>
                  </a:moveTo>
                  <a:cubicBezTo>
                    <a:pt x="2096" y="334"/>
                    <a:pt x="2608" y="834"/>
                    <a:pt x="2608" y="1465"/>
                  </a:cubicBezTo>
                  <a:cubicBezTo>
                    <a:pt x="2608" y="2084"/>
                    <a:pt x="2096" y="2596"/>
                    <a:pt x="1477" y="2596"/>
                  </a:cubicBezTo>
                  <a:cubicBezTo>
                    <a:pt x="846" y="2596"/>
                    <a:pt x="346" y="2084"/>
                    <a:pt x="346" y="1465"/>
                  </a:cubicBezTo>
                  <a:cubicBezTo>
                    <a:pt x="346" y="834"/>
                    <a:pt x="846" y="334"/>
                    <a:pt x="1477" y="334"/>
                  </a:cubicBezTo>
                  <a:close/>
                  <a:moveTo>
                    <a:pt x="1477" y="0"/>
                  </a:moveTo>
                  <a:cubicBezTo>
                    <a:pt x="667" y="0"/>
                    <a:pt x="12" y="655"/>
                    <a:pt x="12" y="1465"/>
                  </a:cubicBezTo>
                  <a:cubicBezTo>
                    <a:pt x="0" y="2263"/>
                    <a:pt x="655" y="2918"/>
                    <a:pt x="1477" y="2918"/>
                  </a:cubicBezTo>
                  <a:cubicBezTo>
                    <a:pt x="2274" y="2918"/>
                    <a:pt x="2929" y="2263"/>
                    <a:pt x="2929" y="1465"/>
                  </a:cubicBezTo>
                  <a:cubicBezTo>
                    <a:pt x="2929" y="655"/>
                    <a:pt x="2274" y="0"/>
                    <a:pt x="1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4779380" y="3841358"/>
              <a:ext cx="143723" cy="138801"/>
            </a:xfrm>
            <a:custGeom>
              <a:rect b="b" l="l" r="r" t="t"/>
              <a:pathLst>
                <a:path extrusionOk="0" h="4371" w="4526">
                  <a:moveTo>
                    <a:pt x="477" y="1"/>
                  </a:moveTo>
                  <a:cubicBezTo>
                    <a:pt x="215" y="1"/>
                    <a:pt x="1" y="203"/>
                    <a:pt x="1" y="477"/>
                  </a:cubicBezTo>
                  <a:lnTo>
                    <a:pt x="1" y="893"/>
                  </a:lnTo>
                  <a:cubicBezTo>
                    <a:pt x="1" y="1155"/>
                    <a:pt x="203" y="1370"/>
                    <a:pt x="477" y="1370"/>
                  </a:cubicBezTo>
                  <a:lnTo>
                    <a:pt x="763" y="1370"/>
                  </a:lnTo>
                  <a:cubicBezTo>
                    <a:pt x="834" y="1370"/>
                    <a:pt x="906" y="1429"/>
                    <a:pt x="906" y="1513"/>
                  </a:cubicBezTo>
                  <a:lnTo>
                    <a:pt x="906" y="2858"/>
                  </a:lnTo>
                  <a:cubicBezTo>
                    <a:pt x="906" y="2929"/>
                    <a:pt x="846" y="3001"/>
                    <a:pt x="763" y="3001"/>
                  </a:cubicBezTo>
                  <a:lnTo>
                    <a:pt x="572" y="3001"/>
                  </a:lnTo>
                  <a:cubicBezTo>
                    <a:pt x="299" y="3001"/>
                    <a:pt x="96" y="3215"/>
                    <a:pt x="96" y="3477"/>
                  </a:cubicBezTo>
                  <a:lnTo>
                    <a:pt x="96" y="3894"/>
                  </a:lnTo>
                  <a:cubicBezTo>
                    <a:pt x="96" y="4168"/>
                    <a:pt x="299" y="4370"/>
                    <a:pt x="572" y="4370"/>
                  </a:cubicBezTo>
                  <a:lnTo>
                    <a:pt x="4049" y="4370"/>
                  </a:lnTo>
                  <a:cubicBezTo>
                    <a:pt x="4311" y="4370"/>
                    <a:pt x="4525" y="4168"/>
                    <a:pt x="4525" y="3894"/>
                  </a:cubicBezTo>
                  <a:lnTo>
                    <a:pt x="4525" y="3477"/>
                  </a:lnTo>
                  <a:cubicBezTo>
                    <a:pt x="4525" y="3215"/>
                    <a:pt x="4311" y="3001"/>
                    <a:pt x="4049" y="3001"/>
                  </a:cubicBezTo>
                  <a:lnTo>
                    <a:pt x="3859" y="3001"/>
                  </a:lnTo>
                  <a:cubicBezTo>
                    <a:pt x="3787" y="3001"/>
                    <a:pt x="3704" y="2941"/>
                    <a:pt x="3704" y="2858"/>
                  </a:cubicBezTo>
                  <a:lnTo>
                    <a:pt x="3704" y="477"/>
                  </a:lnTo>
                  <a:cubicBezTo>
                    <a:pt x="3704" y="203"/>
                    <a:pt x="3501" y="1"/>
                    <a:pt x="3228" y="1"/>
                  </a:cubicBezTo>
                  <a:lnTo>
                    <a:pt x="1442" y="1"/>
                  </a:lnTo>
                  <a:cubicBezTo>
                    <a:pt x="1358" y="1"/>
                    <a:pt x="1287" y="72"/>
                    <a:pt x="1287" y="155"/>
                  </a:cubicBezTo>
                  <a:cubicBezTo>
                    <a:pt x="1287" y="251"/>
                    <a:pt x="1358" y="322"/>
                    <a:pt x="1442" y="322"/>
                  </a:cubicBezTo>
                  <a:lnTo>
                    <a:pt x="3228" y="322"/>
                  </a:lnTo>
                  <a:cubicBezTo>
                    <a:pt x="3311" y="322"/>
                    <a:pt x="3382" y="382"/>
                    <a:pt x="3382" y="477"/>
                  </a:cubicBezTo>
                  <a:lnTo>
                    <a:pt x="3382" y="2858"/>
                  </a:lnTo>
                  <a:cubicBezTo>
                    <a:pt x="3382" y="3120"/>
                    <a:pt x="3585" y="3334"/>
                    <a:pt x="3859" y="3334"/>
                  </a:cubicBezTo>
                  <a:lnTo>
                    <a:pt x="4049" y="3334"/>
                  </a:lnTo>
                  <a:cubicBezTo>
                    <a:pt x="4121" y="3334"/>
                    <a:pt x="4204" y="3394"/>
                    <a:pt x="4204" y="3477"/>
                  </a:cubicBezTo>
                  <a:lnTo>
                    <a:pt x="4204" y="3894"/>
                  </a:lnTo>
                  <a:cubicBezTo>
                    <a:pt x="4204" y="3965"/>
                    <a:pt x="4132" y="4049"/>
                    <a:pt x="4049" y="4049"/>
                  </a:cubicBezTo>
                  <a:lnTo>
                    <a:pt x="572" y="4049"/>
                  </a:lnTo>
                  <a:cubicBezTo>
                    <a:pt x="489" y="4049"/>
                    <a:pt x="418" y="3989"/>
                    <a:pt x="418" y="3894"/>
                  </a:cubicBezTo>
                  <a:lnTo>
                    <a:pt x="418" y="3477"/>
                  </a:lnTo>
                  <a:cubicBezTo>
                    <a:pt x="418" y="3406"/>
                    <a:pt x="477" y="3334"/>
                    <a:pt x="572" y="3334"/>
                  </a:cubicBezTo>
                  <a:lnTo>
                    <a:pt x="763" y="3334"/>
                  </a:lnTo>
                  <a:cubicBezTo>
                    <a:pt x="1025" y="3334"/>
                    <a:pt x="1239" y="3120"/>
                    <a:pt x="1239" y="2858"/>
                  </a:cubicBezTo>
                  <a:lnTo>
                    <a:pt x="1239" y="1513"/>
                  </a:lnTo>
                  <a:cubicBezTo>
                    <a:pt x="1239" y="1251"/>
                    <a:pt x="1025" y="1036"/>
                    <a:pt x="763" y="1036"/>
                  </a:cubicBezTo>
                  <a:lnTo>
                    <a:pt x="477" y="1036"/>
                  </a:lnTo>
                  <a:cubicBezTo>
                    <a:pt x="406" y="1036"/>
                    <a:pt x="334" y="977"/>
                    <a:pt x="334" y="893"/>
                  </a:cubicBezTo>
                  <a:lnTo>
                    <a:pt x="334" y="477"/>
                  </a:lnTo>
                  <a:cubicBezTo>
                    <a:pt x="334" y="393"/>
                    <a:pt x="394" y="322"/>
                    <a:pt x="477" y="322"/>
                  </a:cubicBezTo>
                  <a:lnTo>
                    <a:pt x="787" y="322"/>
                  </a:lnTo>
                  <a:cubicBezTo>
                    <a:pt x="882" y="322"/>
                    <a:pt x="953" y="251"/>
                    <a:pt x="953" y="155"/>
                  </a:cubicBezTo>
                  <a:cubicBezTo>
                    <a:pt x="953" y="72"/>
                    <a:pt x="882" y="1"/>
                    <a:pt x="7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4" name="Google Shape;774;p11"/>
          <p:cNvGrpSpPr/>
          <p:nvPr/>
        </p:nvGrpSpPr>
        <p:grpSpPr>
          <a:xfrm>
            <a:off x="4526541" y="4767785"/>
            <a:ext cx="353954" cy="318880"/>
            <a:chOff x="3988156" y="3380210"/>
            <a:chExt cx="353954" cy="318880"/>
          </a:xfrm>
        </p:grpSpPr>
        <p:sp>
          <p:nvSpPr>
            <p:cNvPr id="775" name="Google Shape;775;p11"/>
            <p:cNvSpPr/>
            <p:nvPr/>
          </p:nvSpPr>
          <p:spPr>
            <a:xfrm>
              <a:off x="4134053" y="3446156"/>
              <a:ext cx="28454" cy="49269"/>
            </a:xfrm>
            <a:custGeom>
              <a:rect b="b" l="l" r="r" t="t"/>
              <a:pathLst>
                <a:path extrusionOk="0" h="1548" w="894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4188988" y="3398001"/>
              <a:ext cx="81510" cy="81510"/>
            </a:xfrm>
            <a:custGeom>
              <a:rect b="b" l="l" r="r" t="t"/>
              <a:pathLst>
                <a:path extrusionOk="0" h="2561" w="2561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4090863" y="3380210"/>
              <a:ext cx="195930" cy="146311"/>
            </a:xfrm>
            <a:custGeom>
              <a:rect b="b" l="l" r="r" t="t"/>
              <a:pathLst>
                <a:path extrusionOk="0" h="4597" w="6156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4215914" y="3415061"/>
              <a:ext cx="28072" cy="49301"/>
            </a:xfrm>
            <a:custGeom>
              <a:rect b="b" l="l" r="r" t="t"/>
              <a:pathLst>
                <a:path extrusionOk="0" h="1549" w="882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3988156" y="3495935"/>
              <a:ext cx="353954" cy="203155"/>
            </a:xfrm>
            <a:custGeom>
              <a:rect b="b" l="l" r="r" t="t"/>
              <a:pathLst>
                <a:path extrusionOk="0" h="6383" w="11121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0" name="Google Shape;780;p11"/>
          <p:cNvGrpSpPr/>
          <p:nvPr/>
        </p:nvGrpSpPr>
        <p:grpSpPr>
          <a:xfrm>
            <a:off x="5914088" y="4763696"/>
            <a:ext cx="446826" cy="327059"/>
            <a:chOff x="5733194" y="2431718"/>
            <a:chExt cx="446826" cy="327059"/>
          </a:xfrm>
        </p:grpSpPr>
        <p:sp>
          <p:nvSpPr>
            <p:cNvPr id="781" name="Google Shape;781;p11"/>
            <p:cNvSpPr/>
            <p:nvPr/>
          </p:nvSpPr>
          <p:spPr>
            <a:xfrm>
              <a:off x="6032946" y="2474145"/>
              <a:ext cx="56112" cy="20115"/>
            </a:xfrm>
            <a:custGeom>
              <a:rect b="b" l="l" r="r" t="t"/>
              <a:pathLst>
                <a:path extrusionOk="0" h="632" w="1763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441" y="417"/>
                    <a:pt x="1108" y="453"/>
                    <a:pt x="1429" y="620"/>
                  </a:cubicBezTo>
                  <a:cubicBezTo>
                    <a:pt x="1465" y="632"/>
                    <a:pt x="1489" y="632"/>
                    <a:pt x="1525" y="632"/>
                  </a:cubicBezTo>
                  <a:cubicBezTo>
                    <a:pt x="1596" y="632"/>
                    <a:pt x="1668" y="584"/>
                    <a:pt x="1703" y="513"/>
                  </a:cubicBezTo>
                  <a:cubicBezTo>
                    <a:pt x="1763" y="417"/>
                    <a:pt x="1727" y="298"/>
                    <a:pt x="1632" y="239"/>
                  </a:cubicBezTo>
                  <a:cubicBezTo>
                    <a:pt x="1156" y="1"/>
                    <a:pt x="26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5733194" y="2431718"/>
              <a:ext cx="446826" cy="327059"/>
            </a:xfrm>
            <a:custGeom>
              <a:rect b="b" l="l" r="r" t="t"/>
              <a:pathLst>
                <a:path extrusionOk="0" h="10276" w="14039">
                  <a:moveTo>
                    <a:pt x="11621" y="655"/>
                  </a:moveTo>
                  <a:lnTo>
                    <a:pt x="11621" y="1500"/>
                  </a:lnTo>
                  <a:cubicBezTo>
                    <a:pt x="11621" y="1631"/>
                    <a:pt x="11598" y="1762"/>
                    <a:pt x="11538" y="1905"/>
                  </a:cubicBezTo>
                  <a:lnTo>
                    <a:pt x="11431" y="2108"/>
                  </a:lnTo>
                  <a:cubicBezTo>
                    <a:pt x="11419" y="2143"/>
                    <a:pt x="11419" y="2167"/>
                    <a:pt x="11419" y="2203"/>
                  </a:cubicBezTo>
                  <a:lnTo>
                    <a:pt x="11419" y="2631"/>
                  </a:lnTo>
                  <a:cubicBezTo>
                    <a:pt x="11419" y="2929"/>
                    <a:pt x="11300" y="3215"/>
                    <a:pt x="11074" y="3429"/>
                  </a:cubicBezTo>
                  <a:cubicBezTo>
                    <a:pt x="10858" y="3634"/>
                    <a:pt x="10599" y="3751"/>
                    <a:pt x="10317" y="3751"/>
                  </a:cubicBezTo>
                  <a:cubicBezTo>
                    <a:pt x="10303" y="3751"/>
                    <a:pt x="10290" y="3751"/>
                    <a:pt x="10276" y="3751"/>
                  </a:cubicBezTo>
                  <a:cubicBezTo>
                    <a:pt x="9657" y="3739"/>
                    <a:pt x="9181" y="3215"/>
                    <a:pt x="9181" y="2584"/>
                  </a:cubicBezTo>
                  <a:lnTo>
                    <a:pt x="9181" y="2203"/>
                  </a:lnTo>
                  <a:cubicBezTo>
                    <a:pt x="9181" y="2167"/>
                    <a:pt x="9181" y="2143"/>
                    <a:pt x="9169" y="2108"/>
                  </a:cubicBezTo>
                  <a:lnTo>
                    <a:pt x="9038" y="1857"/>
                  </a:lnTo>
                  <a:cubicBezTo>
                    <a:pt x="8990" y="1762"/>
                    <a:pt x="8966" y="1667"/>
                    <a:pt x="8966" y="1560"/>
                  </a:cubicBezTo>
                  <a:lnTo>
                    <a:pt x="8966" y="1548"/>
                  </a:lnTo>
                  <a:cubicBezTo>
                    <a:pt x="8966" y="1048"/>
                    <a:pt x="9359" y="655"/>
                    <a:pt x="9859" y="655"/>
                  </a:cubicBezTo>
                  <a:close/>
                  <a:moveTo>
                    <a:pt x="4156" y="429"/>
                  </a:moveTo>
                  <a:cubicBezTo>
                    <a:pt x="4513" y="429"/>
                    <a:pt x="4823" y="560"/>
                    <a:pt x="5061" y="822"/>
                  </a:cubicBezTo>
                  <a:cubicBezTo>
                    <a:pt x="5299" y="1072"/>
                    <a:pt x="5442" y="1417"/>
                    <a:pt x="5478" y="1786"/>
                  </a:cubicBezTo>
                  <a:cubicBezTo>
                    <a:pt x="5513" y="2215"/>
                    <a:pt x="5656" y="3108"/>
                    <a:pt x="5847" y="3643"/>
                  </a:cubicBezTo>
                  <a:lnTo>
                    <a:pt x="5835" y="3643"/>
                  </a:lnTo>
                  <a:cubicBezTo>
                    <a:pt x="5525" y="3762"/>
                    <a:pt x="4882" y="3941"/>
                    <a:pt x="4132" y="3941"/>
                  </a:cubicBezTo>
                  <a:cubicBezTo>
                    <a:pt x="4077" y="3944"/>
                    <a:pt x="4021" y="3945"/>
                    <a:pt x="3967" y="3945"/>
                  </a:cubicBezTo>
                  <a:cubicBezTo>
                    <a:pt x="3330" y="3945"/>
                    <a:pt x="2762" y="3765"/>
                    <a:pt x="2477" y="3655"/>
                  </a:cubicBezTo>
                  <a:cubicBezTo>
                    <a:pt x="2656" y="3108"/>
                    <a:pt x="2799" y="2215"/>
                    <a:pt x="2835" y="1786"/>
                  </a:cubicBezTo>
                  <a:cubicBezTo>
                    <a:pt x="2858" y="1417"/>
                    <a:pt x="3013" y="1072"/>
                    <a:pt x="3251" y="822"/>
                  </a:cubicBezTo>
                  <a:cubicBezTo>
                    <a:pt x="3501" y="560"/>
                    <a:pt x="3811" y="429"/>
                    <a:pt x="4156" y="429"/>
                  </a:cubicBezTo>
                  <a:close/>
                  <a:moveTo>
                    <a:pt x="10752" y="4096"/>
                  </a:moveTo>
                  <a:cubicBezTo>
                    <a:pt x="10752" y="4155"/>
                    <a:pt x="10764" y="4215"/>
                    <a:pt x="10776" y="4274"/>
                  </a:cubicBezTo>
                  <a:lnTo>
                    <a:pt x="10609" y="4429"/>
                  </a:lnTo>
                  <a:cubicBezTo>
                    <a:pt x="10526" y="4524"/>
                    <a:pt x="10419" y="4572"/>
                    <a:pt x="10300" y="4572"/>
                  </a:cubicBezTo>
                  <a:cubicBezTo>
                    <a:pt x="10181" y="4572"/>
                    <a:pt x="10062" y="4524"/>
                    <a:pt x="9990" y="4429"/>
                  </a:cubicBezTo>
                  <a:lnTo>
                    <a:pt x="9823" y="4274"/>
                  </a:lnTo>
                  <a:cubicBezTo>
                    <a:pt x="9835" y="4215"/>
                    <a:pt x="9859" y="4155"/>
                    <a:pt x="9859" y="4096"/>
                  </a:cubicBezTo>
                  <a:cubicBezTo>
                    <a:pt x="9990" y="4132"/>
                    <a:pt x="10121" y="4167"/>
                    <a:pt x="10252" y="4167"/>
                  </a:cubicBezTo>
                  <a:lnTo>
                    <a:pt x="10300" y="4167"/>
                  </a:lnTo>
                  <a:cubicBezTo>
                    <a:pt x="10455" y="4167"/>
                    <a:pt x="10609" y="4132"/>
                    <a:pt x="10752" y="4096"/>
                  </a:cubicBezTo>
                  <a:close/>
                  <a:moveTo>
                    <a:pt x="4692" y="4358"/>
                  </a:moveTo>
                  <a:cubicBezTo>
                    <a:pt x="4763" y="4524"/>
                    <a:pt x="4918" y="4644"/>
                    <a:pt x="5097" y="4691"/>
                  </a:cubicBezTo>
                  <a:lnTo>
                    <a:pt x="5835" y="4894"/>
                  </a:lnTo>
                  <a:cubicBezTo>
                    <a:pt x="6025" y="4953"/>
                    <a:pt x="6168" y="5132"/>
                    <a:pt x="6168" y="5322"/>
                  </a:cubicBezTo>
                  <a:lnTo>
                    <a:pt x="6168" y="7251"/>
                  </a:lnTo>
                  <a:cubicBezTo>
                    <a:pt x="6168" y="7501"/>
                    <a:pt x="5954" y="7692"/>
                    <a:pt x="5716" y="7692"/>
                  </a:cubicBezTo>
                  <a:lnTo>
                    <a:pt x="5704" y="7692"/>
                  </a:lnTo>
                  <a:lnTo>
                    <a:pt x="5704" y="6144"/>
                  </a:lnTo>
                  <a:cubicBezTo>
                    <a:pt x="5668" y="5787"/>
                    <a:pt x="5394" y="5501"/>
                    <a:pt x="5025" y="5501"/>
                  </a:cubicBezTo>
                  <a:lnTo>
                    <a:pt x="3275" y="5501"/>
                  </a:lnTo>
                  <a:cubicBezTo>
                    <a:pt x="2918" y="5501"/>
                    <a:pt x="2632" y="5787"/>
                    <a:pt x="2632" y="6144"/>
                  </a:cubicBezTo>
                  <a:lnTo>
                    <a:pt x="2632" y="7692"/>
                  </a:lnTo>
                  <a:lnTo>
                    <a:pt x="2620" y="7692"/>
                  </a:lnTo>
                  <a:cubicBezTo>
                    <a:pt x="2370" y="7692"/>
                    <a:pt x="2180" y="7489"/>
                    <a:pt x="2180" y="7251"/>
                  </a:cubicBezTo>
                  <a:lnTo>
                    <a:pt x="2180" y="5322"/>
                  </a:lnTo>
                  <a:cubicBezTo>
                    <a:pt x="2180" y="5132"/>
                    <a:pt x="2311" y="4941"/>
                    <a:pt x="2501" y="4894"/>
                  </a:cubicBezTo>
                  <a:lnTo>
                    <a:pt x="3251" y="4691"/>
                  </a:lnTo>
                  <a:cubicBezTo>
                    <a:pt x="3430" y="4644"/>
                    <a:pt x="3561" y="4524"/>
                    <a:pt x="3644" y="4358"/>
                  </a:cubicBezTo>
                  <a:cubicBezTo>
                    <a:pt x="3811" y="4370"/>
                    <a:pt x="3989" y="4394"/>
                    <a:pt x="4168" y="4394"/>
                  </a:cubicBezTo>
                  <a:cubicBezTo>
                    <a:pt x="4347" y="4394"/>
                    <a:pt x="4525" y="4370"/>
                    <a:pt x="4692" y="4358"/>
                  </a:cubicBezTo>
                  <a:close/>
                  <a:moveTo>
                    <a:pt x="10526" y="5906"/>
                  </a:moveTo>
                  <a:cubicBezTo>
                    <a:pt x="10538" y="5906"/>
                    <a:pt x="10538" y="5906"/>
                    <a:pt x="10538" y="5918"/>
                  </a:cubicBezTo>
                  <a:lnTo>
                    <a:pt x="10538" y="7680"/>
                  </a:lnTo>
                  <a:cubicBezTo>
                    <a:pt x="10538" y="7692"/>
                    <a:pt x="10538" y="7692"/>
                    <a:pt x="10526" y="7692"/>
                  </a:cubicBezTo>
                  <a:lnTo>
                    <a:pt x="7895" y="7692"/>
                  </a:lnTo>
                  <a:cubicBezTo>
                    <a:pt x="7871" y="7692"/>
                    <a:pt x="7871" y="7692"/>
                    <a:pt x="7871" y="7680"/>
                  </a:cubicBezTo>
                  <a:lnTo>
                    <a:pt x="7871" y="5918"/>
                  </a:lnTo>
                  <a:lnTo>
                    <a:pt x="10526" y="5906"/>
                  </a:lnTo>
                  <a:close/>
                  <a:moveTo>
                    <a:pt x="11050" y="4596"/>
                  </a:moveTo>
                  <a:lnTo>
                    <a:pt x="11228" y="4691"/>
                  </a:lnTo>
                  <a:lnTo>
                    <a:pt x="11967" y="4894"/>
                  </a:lnTo>
                  <a:cubicBezTo>
                    <a:pt x="12157" y="4953"/>
                    <a:pt x="12300" y="5132"/>
                    <a:pt x="12300" y="5322"/>
                  </a:cubicBezTo>
                  <a:lnTo>
                    <a:pt x="12300" y="7251"/>
                  </a:lnTo>
                  <a:cubicBezTo>
                    <a:pt x="12300" y="7501"/>
                    <a:pt x="12086" y="7692"/>
                    <a:pt x="11848" y="7692"/>
                  </a:cubicBezTo>
                  <a:lnTo>
                    <a:pt x="10955" y="7692"/>
                  </a:lnTo>
                  <a:lnTo>
                    <a:pt x="10955" y="7680"/>
                  </a:lnTo>
                  <a:lnTo>
                    <a:pt x="10955" y="7227"/>
                  </a:lnTo>
                  <a:lnTo>
                    <a:pt x="11621" y="7227"/>
                  </a:lnTo>
                  <a:cubicBezTo>
                    <a:pt x="11740" y="7227"/>
                    <a:pt x="11836" y="7144"/>
                    <a:pt x="11836" y="7025"/>
                  </a:cubicBezTo>
                  <a:lnTo>
                    <a:pt x="11836" y="5715"/>
                  </a:lnTo>
                  <a:cubicBezTo>
                    <a:pt x="11836" y="5596"/>
                    <a:pt x="11740" y="5501"/>
                    <a:pt x="11621" y="5501"/>
                  </a:cubicBezTo>
                  <a:cubicBezTo>
                    <a:pt x="11502" y="5501"/>
                    <a:pt x="11419" y="5596"/>
                    <a:pt x="11419" y="5715"/>
                  </a:cubicBezTo>
                  <a:lnTo>
                    <a:pt x="11419" y="6834"/>
                  </a:lnTo>
                  <a:lnTo>
                    <a:pt x="10955" y="6834"/>
                  </a:lnTo>
                  <a:lnTo>
                    <a:pt x="10955" y="5941"/>
                  </a:lnTo>
                  <a:cubicBezTo>
                    <a:pt x="10955" y="5691"/>
                    <a:pt x="10764" y="5525"/>
                    <a:pt x="10538" y="5525"/>
                  </a:cubicBezTo>
                  <a:lnTo>
                    <a:pt x="8335" y="5525"/>
                  </a:lnTo>
                  <a:lnTo>
                    <a:pt x="8335" y="5322"/>
                  </a:lnTo>
                  <a:lnTo>
                    <a:pt x="8299" y="5322"/>
                  </a:lnTo>
                  <a:cubicBezTo>
                    <a:pt x="8299" y="5132"/>
                    <a:pt x="8442" y="4941"/>
                    <a:pt x="8633" y="4894"/>
                  </a:cubicBezTo>
                  <a:lnTo>
                    <a:pt x="9383" y="4691"/>
                  </a:lnTo>
                  <a:cubicBezTo>
                    <a:pt x="9442" y="4667"/>
                    <a:pt x="9490" y="4644"/>
                    <a:pt x="9562" y="4596"/>
                  </a:cubicBezTo>
                  <a:lnTo>
                    <a:pt x="9693" y="4727"/>
                  </a:lnTo>
                  <a:cubicBezTo>
                    <a:pt x="9859" y="4894"/>
                    <a:pt x="10062" y="4989"/>
                    <a:pt x="10300" y="4989"/>
                  </a:cubicBezTo>
                  <a:cubicBezTo>
                    <a:pt x="10526" y="4989"/>
                    <a:pt x="10752" y="4894"/>
                    <a:pt x="10907" y="4727"/>
                  </a:cubicBezTo>
                  <a:lnTo>
                    <a:pt x="11050" y="4596"/>
                  </a:lnTo>
                  <a:close/>
                  <a:moveTo>
                    <a:pt x="2632" y="8108"/>
                  </a:moveTo>
                  <a:lnTo>
                    <a:pt x="2632" y="8573"/>
                  </a:lnTo>
                  <a:lnTo>
                    <a:pt x="846" y="8573"/>
                  </a:lnTo>
                  <a:lnTo>
                    <a:pt x="846" y="8108"/>
                  </a:lnTo>
                  <a:close/>
                  <a:moveTo>
                    <a:pt x="13157" y="8108"/>
                  </a:moveTo>
                  <a:lnTo>
                    <a:pt x="13157" y="8573"/>
                  </a:lnTo>
                  <a:lnTo>
                    <a:pt x="5668" y="8573"/>
                  </a:lnTo>
                  <a:lnTo>
                    <a:pt x="5668" y="8108"/>
                  </a:lnTo>
                  <a:close/>
                  <a:moveTo>
                    <a:pt x="5049" y="5906"/>
                  </a:moveTo>
                  <a:cubicBezTo>
                    <a:pt x="5180" y="5906"/>
                    <a:pt x="5287" y="6013"/>
                    <a:pt x="5287" y="6144"/>
                  </a:cubicBezTo>
                  <a:lnTo>
                    <a:pt x="5287" y="9001"/>
                  </a:lnTo>
                  <a:lnTo>
                    <a:pt x="3049" y="9001"/>
                  </a:lnTo>
                  <a:lnTo>
                    <a:pt x="3049" y="6144"/>
                  </a:lnTo>
                  <a:cubicBezTo>
                    <a:pt x="3049" y="6013"/>
                    <a:pt x="3156" y="5906"/>
                    <a:pt x="3287" y="5906"/>
                  </a:cubicBezTo>
                  <a:close/>
                  <a:moveTo>
                    <a:pt x="4168" y="0"/>
                  </a:moveTo>
                  <a:cubicBezTo>
                    <a:pt x="3239" y="0"/>
                    <a:pt x="2501" y="738"/>
                    <a:pt x="2430" y="1738"/>
                  </a:cubicBezTo>
                  <a:cubicBezTo>
                    <a:pt x="2394" y="2155"/>
                    <a:pt x="2263" y="2989"/>
                    <a:pt x="2084" y="3477"/>
                  </a:cubicBezTo>
                  <a:cubicBezTo>
                    <a:pt x="2037" y="3584"/>
                    <a:pt x="2049" y="3703"/>
                    <a:pt x="2096" y="3810"/>
                  </a:cubicBezTo>
                  <a:cubicBezTo>
                    <a:pt x="2144" y="3905"/>
                    <a:pt x="2239" y="3989"/>
                    <a:pt x="2334" y="4024"/>
                  </a:cubicBezTo>
                  <a:cubicBezTo>
                    <a:pt x="2513" y="4084"/>
                    <a:pt x="2811" y="4179"/>
                    <a:pt x="3156" y="4251"/>
                  </a:cubicBezTo>
                  <a:cubicBezTo>
                    <a:pt x="3144" y="4251"/>
                    <a:pt x="3144" y="4251"/>
                    <a:pt x="3120" y="4263"/>
                  </a:cubicBezTo>
                  <a:lnTo>
                    <a:pt x="2382" y="4477"/>
                  </a:lnTo>
                  <a:cubicBezTo>
                    <a:pt x="2013" y="4584"/>
                    <a:pt x="1751" y="4917"/>
                    <a:pt x="1751" y="5310"/>
                  </a:cubicBezTo>
                  <a:lnTo>
                    <a:pt x="1751" y="7227"/>
                  </a:lnTo>
                  <a:cubicBezTo>
                    <a:pt x="1751" y="7394"/>
                    <a:pt x="1799" y="7561"/>
                    <a:pt x="1894" y="7680"/>
                  </a:cubicBezTo>
                  <a:lnTo>
                    <a:pt x="203" y="7680"/>
                  </a:lnTo>
                  <a:cubicBezTo>
                    <a:pt x="84" y="7680"/>
                    <a:pt x="1" y="7763"/>
                    <a:pt x="1" y="7882"/>
                  </a:cubicBezTo>
                  <a:cubicBezTo>
                    <a:pt x="1" y="8001"/>
                    <a:pt x="84" y="8096"/>
                    <a:pt x="203" y="8096"/>
                  </a:cubicBezTo>
                  <a:lnTo>
                    <a:pt x="441" y="8096"/>
                  </a:lnTo>
                  <a:lnTo>
                    <a:pt x="441" y="10073"/>
                  </a:lnTo>
                  <a:cubicBezTo>
                    <a:pt x="441" y="10192"/>
                    <a:pt x="537" y="10275"/>
                    <a:pt x="656" y="10275"/>
                  </a:cubicBezTo>
                  <a:cubicBezTo>
                    <a:pt x="775" y="10275"/>
                    <a:pt x="858" y="10192"/>
                    <a:pt x="858" y="10073"/>
                  </a:cubicBezTo>
                  <a:lnTo>
                    <a:pt x="858" y="8954"/>
                  </a:lnTo>
                  <a:lnTo>
                    <a:pt x="2644" y="8954"/>
                  </a:lnTo>
                  <a:lnTo>
                    <a:pt x="2644" y="10073"/>
                  </a:lnTo>
                  <a:cubicBezTo>
                    <a:pt x="2644" y="10192"/>
                    <a:pt x="2739" y="10275"/>
                    <a:pt x="2858" y="10275"/>
                  </a:cubicBezTo>
                  <a:cubicBezTo>
                    <a:pt x="2977" y="10275"/>
                    <a:pt x="3073" y="10192"/>
                    <a:pt x="3073" y="10073"/>
                  </a:cubicBezTo>
                  <a:lnTo>
                    <a:pt x="3073" y="9406"/>
                  </a:lnTo>
                  <a:lnTo>
                    <a:pt x="5287" y="9406"/>
                  </a:lnTo>
                  <a:lnTo>
                    <a:pt x="5287" y="10073"/>
                  </a:lnTo>
                  <a:cubicBezTo>
                    <a:pt x="5287" y="10192"/>
                    <a:pt x="5371" y="10275"/>
                    <a:pt x="5490" y="10275"/>
                  </a:cubicBezTo>
                  <a:cubicBezTo>
                    <a:pt x="5609" y="10275"/>
                    <a:pt x="5704" y="10192"/>
                    <a:pt x="5704" y="10073"/>
                  </a:cubicBezTo>
                  <a:lnTo>
                    <a:pt x="5704" y="8954"/>
                  </a:lnTo>
                  <a:lnTo>
                    <a:pt x="13169" y="8954"/>
                  </a:lnTo>
                  <a:lnTo>
                    <a:pt x="13169" y="10073"/>
                  </a:lnTo>
                  <a:cubicBezTo>
                    <a:pt x="13169" y="10192"/>
                    <a:pt x="13264" y="10275"/>
                    <a:pt x="13383" y="10275"/>
                  </a:cubicBezTo>
                  <a:cubicBezTo>
                    <a:pt x="13503" y="10275"/>
                    <a:pt x="13586" y="10192"/>
                    <a:pt x="13586" y="10073"/>
                  </a:cubicBezTo>
                  <a:lnTo>
                    <a:pt x="13586" y="8096"/>
                  </a:lnTo>
                  <a:lnTo>
                    <a:pt x="13824" y="8096"/>
                  </a:lnTo>
                  <a:cubicBezTo>
                    <a:pt x="13943" y="8096"/>
                    <a:pt x="14038" y="8001"/>
                    <a:pt x="14038" y="7882"/>
                  </a:cubicBezTo>
                  <a:cubicBezTo>
                    <a:pt x="14003" y="7787"/>
                    <a:pt x="13919" y="7692"/>
                    <a:pt x="13800" y="7692"/>
                  </a:cubicBezTo>
                  <a:lnTo>
                    <a:pt x="12562" y="7692"/>
                  </a:lnTo>
                  <a:cubicBezTo>
                    <a:pt x="12633" y="7561"/>
                    <a:pt x="12693" y="7406"/>
                    <a:pt x="12693" y="7251"/>
                  </a:cubicBezTo>
                  <a:lnTo>
                    <a:pt x="12693" y="5322"/>
                  </a:lnTo>
                  <a:cubicBezTo>
                    <a:pt x="12693" y="4941"/>
                    <a:pt x="12443" y="4596"/>
                    <a:pt x="12074" y="4489"/>
                  </a:cubicBezTo>
                  <a:lnTo>
                    <a:pt x="11324" y="4286"/>
                  </a:lnTo>
                  <a:cubicBezTo>
                    <a:pt x="11228" y="4251"/>
                    <a:pt x="11169" y="4167"/>
                    <a:pt x="11169" y="4060"/>
                  </a:cubicBezTo>
                  <a:lnTo>
                    <a:pt x="11169" y="3893"/>
                  </a:lnTo>
                  <a:cubicBezTo>
                    <a:pt x="11240" y="3858"/>
                    <a:pt x="11300" y="3798"/>
                    <a:pt x="11359" y="3739"/>
                  </a:cubicBezTo>
                  <a:cubicBezTo>
                    <a:pt x="11657" y="3453"/>
                    <a:pt x="11824" y="3060"/>
                    <a:pt x="11824" y="2643"/>
                  </a:cubicBezTo>
                  <a:lnTo>
                    <a:pt x="11824" y="2262"/>
                  </a:lnTo>
                  <a:lnTo>
                    <a:pt x="11895" y="2096"/>
                  </a:lnTo>
                  <a:cubicBezTo>
                    <a:pt x="11979" y="1917"/>
                    <a:pt x="12026" y="1703"/>
                    <a:pt x="12026" y="1512"/>
                  </a:cubicBezTo>
                  <a:lnTo>
                    <a:pt x="12026" y="453"/>
                  </a:lnTo>
                  <a:cubicBezTo>
                    <a:pt x="12026" y="333"/>
                    <a:pt x="11943" y="250"/>
                    <a:pt x="11824" y="250"/>
                  </a:cubicBezTo>
                  <a:lnTo>
                    <a:pt x="9859" y="250"/>
                  </a:lnTo>
                  <a:cubicBezTo>
                    <a:pt x="9145" y="250"/>
                    <a:pt x="8561" y="834"/>
                    <a:pt x="8561" y="1548"/>
                  </a:cubicBezTo>
                  <a:lnTo>
                    <a:pt x="8561" y="1560"/>
                  </a:lnTo>
                  <a:cubicBezTo>
                    <a:pt x="8561" y="1727"/>
                    <a:pt x="8597" y="1881"/>
                    <a:pt x="8680" y="2036"/>
                  </a:cubicBezTo>
                  <a:lnTo>
                    <a:pt x="8788" y="2238"/>
                  </a:lnTo>
                  <a:lnTo>
                    <a:pt x="8788" y="2572"/>
                  </a:lnTo>
                  <a:cubicBezTo>
                    <a:pt x="8788" y="3108"/>
                    <a:pt x="9050" y="3584"/>
                    <a:pt x="9442" y="3870"/>
                  </a:cubicBezTo>
                  <a:lnTo>
                    <a:pt x="9442" y="4048"/>
                  </a:lnTo>
                  <a:cubicBezTo>
                    <a:pt x="9442" y="4143"/>
                    <a:pt x="9359" y="4239"/>
                    <a:pt x="9276" y="4263"/>
                  </a:cubicBezTo>
                  <a:lnTo>
                    <a:pt x="8526" y="4477"/>
                  </a:lnTo>
                  <a:cubicBezTo>
                    <a:pt x="8157" y="4584"/>
                    <a:pt x="7907" y="4917"/>
                    <a:pt x="7907" y="5310"/>
                  </a:cubicBezTo>
                  <a:lnTo>
                    <a:pt x="7907" y="5489"/>
                  </a:lnTo>
                  <a:lnTo>
                    <a:pt x="7895" y="5489"/>
                  </a:lnTo>
                  <a:cubicBezTo>
                    <a:pt x="7657" y="5489"/>
                    <a:pt x="7478" y="5679"/>
                    <a:pt x="7478" y="5906"/>
                  </a:cubicBezTo>
                  <a:lnTo>
                    <a:pt x="7478" y="7656"/>
                  </a:lnTo>
                  <a:lnTo>
                    <a:pt x="7478" y="7680"/>
                  </a:lnTo>
                  <a:lnTo>
                    <a:pt x="6442" y="7680"/>
                  </a:lnTo>
                  <a:cubicBezTo>
                    <a:pt x="6525" y="7537"/>
                    <a:pt x="6585" y="7394"/>
                    <a:pt x="6585" y="7227"/>
                  </a:cubicBezTo>
                  <a:lnTo>
                    <a:pt x="6585" y="5310"/>
                  </a:lnTo>
                  <a:cubicBezTo>
                    <a:pt x="6585" y="4917"/>
                    <a:pt x="6323" y="4584"/>
                    <a:pt x="5954" y="4477"/>
                  </a:cubicBezTo>
                  <a:lnTo>
                    <a:pt x="5216" y="4263"/>
                  </a:lnTo>
                  <a:cubicBezTo>
                    <a:pt x="5192" y="4263"/>
                    <a:pt x="5192" y="4263"/>
                    <a:pt x="5180" y="4251"/>
                  </a:cubicBezTo>
                  <a:cubicBezTo>
                    <a:pt x="5537" y="4179"/>
                    <a:pt x="5823" y="4084"/>
                    <a:pt x="6002" y="4024"/>
                  </a:cubicBezTo>
                  <a:cubicBezTo>
                    <a:pt x="6109" y="3989"/>
                    <a:pt x="6192" y="3905"/>
                    <a:pt x="6240" y="3810"/>
                  </a:cubicBezTo>
                  <a:cubicBezTo>
                    <a:pt x="6287" y="3703"/>
                    <a:pt x="6299" y="3596"/>
                    <a:pt x="6252" y="3477"/>
                  </a:cubicBezTo>
                  <a:cubicBezTo>
                    <a:pt x="6073" y="2977"/>
                    <a:pt x="5942" y="2143"/>
                    <a:pt x="5906" y="1738"/>
                  </a:cubicBezTo>
                  <a:cubicBezTo>
                    <a:pt x="5835" y="738"/>
                    <a:pt x="5097" y="0"/>
                    <a:pt x="4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6019323" y="2641653"/>
              <a:ext cx="13272" cy="13272"/>
            </a:xfrm>
            <a:custGeom>
              <a:rect b="b" l="l" r="r" t="t"/>
              <a:pathLst>
                <a:path extrusionOk="0" h="417" w="417">
                  <a:moveTo>
                    <a:pt x="202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02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4" name="Google Shape;784;p11"/>
          <p:cNvGrpSpPr/>
          <p:nvPr/>
        </p:nvGrpSpPr>
        <p:grpSpPr>
          <a:xfrm>
            <a:off x="7407233" y="4749485"/>
            <a:ext cx="355099" cy="355481"/>
            <a:chOff x="3539102" y="2427549"/>
            <a:chExt cx="355099" cy="355481"/>
          </a:xfrm>
        </p:grpSpPr>
        <p:sp>
          <p:nvSpPr>
            <p:cNvPr id="785" name="Google Shape;785;p11"/>
            <p:cNvSpPr/>
            <p:nvPr/>
          </p:nvSpPr>
          <p:spPr>
            <a:xfrm>
              <a:off x="3539102" y="2561320"/>
              <a:ext cx="355099" cy="221710"/>
            </a:xfrm>
            <a:custGeom>
              <a:rect b="b" l="l" r="r" t="t"/>
              <a:pathLst>
                <a:path extrusionOk="0" h="6966" w="11157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3544417" y="2427549"/>
              <a:ext cx="339568" cy="205415"/>
            </a:xfrm>
            <a:custGeom>
              <a:rect b="b" l="l" r="r" t="t"/>
              <a:pathLst>
                <a:path extrusionOk="0" h="6454" w="10669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B9AD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/>
          <p:nvPr/>
        </p:nvSpPr>
        <p:spPr>
          <a:xfrm>
            <a:off x="525732" y="0"/>
            <a:ext cx="8092534" cy="4283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"/>
          <p:cNvSpPr txBox="1"/>
          <p:nvPr>
            <p:ph type="title"/>
          </p:nvPr>
        </p:nvSpPr>
        <p:spPr>
          <a:xfrm>
            <a:off x="906876" y="226052"/>
            <a:ext cx="7139941" cy="715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ubik"/>
              <a:buNone/>
            </a:pPr>
            <a:r>
              <a:rPr b="1" lang="en-GB">
                <a:solidFill>
                  <a:schemeClr val="accent1"/>
                </a:solidFill>
              </a:rPr>
              <a:t>Introduction 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156" name="Google Shape;156;p2"/>
          <p:cNvSpPr txBox="1"/>
          <p:nvPr>
            <p:ph idx="1" type="body"/>
          </p:nvPr>
        </p:nvSpPr>
        <p:spPr>
          <a:xfrm>
            <a:off x="1382572" y="1051867"/>
            <a:ext cx="6303386" cy="299365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 b="0" sz="1400">
              <a:solidFill>
                <a:schemeClr val="accent1"/>
              </a:solidFill>
            </a:endParaRPr>
          </a:p>
          <a:p>
            <a:pPr indent="-285750" lvl="0" marL="2857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b="0" lang="en-GB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Algeria relies heavily reliance on fossil fuels,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 b="0" sz="1400">
              <a:solidFill>
                <a:schemeClr val="accent1"/>
              </a:solidFill>
            </a:endParaRPr>
          </a:p>
          <a:p>
            <a:pPr indent="-285750" lvl="0" marL="2857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lang="en-GB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he country's renewable energy capacity remains relatively low compared to its potential.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 b="0" sz="1400">
              <a:solidFill>
                <a:schemeClr val="accent1"/>
              </a:solidFill>
            </a:endParaRPr>
          </a:p>
          <a:p>
            <a:pPr indent="-285750" lvl="0" marL="2857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b="0" lang="en-GB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high level of fuel subsidies and low energy efficiency in Algeria have been identified as key issues 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</a:t>
            </a:r>
            <a:r>
              <a:rPr b="0" lang="en-GB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stress the need for further research and policy action.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 sz="1400"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 sz="1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b="1" lang="en-GB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What is the impact of fossil fuel subsidies on the nexus water stress-energy consumption ?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 b="0" sz="1400">
              <a:solidFill>
                <a:schemeClr val="accent1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 b="0" sz="1400">
              <a:solidFill>
                <a:schemeClr val="accent1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 b="0" sz="1400">
              <a:solidFill>
                <a:schemeClr val="accent1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 b="0" sz="1400">
              <a:solidFill>
                <a:schemeClr val="accent1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 b="0" sz="1400">
              <a:solidFill>
                <a:schemeClr val="accent1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 b="0" sz="1400">
              <a:solidFill>
                <a:schemeClr val="accent1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 b="0" sz="1400">
              <a:solidFill>
                <a:schemeClr val="accent1"/>
              </a:solidFill>
            </a:endParaRPr>
          </a:p>
        </p:txBody>
      </p:sp>
      <p:grpSp>
        <p:nvGrpSpPr>
          <p:cNvPr id="157" name="Google Shape;157;p2"/>
          <p:cNvGrpSpPr/>
          <p:nvPr/>
        </p:nvGrpSpPr>
        <p:grpSpPr>
          <a:xfrm>
            <a:off x="2872041" y="5239956"/>
            <a:ext cx="528674" cy="528674"/>
            <a:chOff x="2872041" y="5239956"/>
            <a:chExt cx="528674" cy="528674"/>
          </a:xfrm>
        </p:grpSpPr>
        <p:sp>
          <p:nvSpPr>
            <p:cNvPr id="158" name="Google Shape;158;p2"/>
            <p:cNvSpPr/>
            <p:nvPr/>
          </p:nvSpPr>
          <p:spPr>
            <a:xfrm>
              <a:off x="2872041" y="5239956"/>
              <a:ext cx="528674" cy="5286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9" name="Google Shape;159;p2"/>
            <p:cNvGrpSpPr/>
            <p:nvPr/>
          </p:nvGrpSpPr>
          <p:grpSpPr>
            <a:xfrm>
              <a:off x="2958661" y="5326386"/>
              <a:ext cx="355434" cy="355815"/>
              <a:chOff x="4673540" y="3680297"/>
              <a:chExt cx="355434" cy="355815"/>
            </a:xfrm>
          </p:grpSpPr>
          <p:sp>
            <p:nvSpPr>
              <p:cNvPr id="160" name="Google Shape;160;p2"/>
              <p:cNvSpPr/>
              <p:nvPr/>
            </p:nvSpPr>
            <p:spPr>
              <a:xfrm>
                <a:off x="4673540" y="3680297"/>
                <a:ext cx="355434" cy="355815"/>
              </a:xfrm>
              <a:custGeom>
                <a:rect b="b" l="l" r="r" t="t"/>
                <a:pathLst>
                  <a:path extrusionOk="0" h="11205" w="11193">
                    <a:moveTo>
                      <a:pt x="2012" y="0"/>
                    </a:moveTo>
                    <a:cubicBezTo>
                      <a:pt x="905" y="0"/>
                      <a:pt x="0" y="893"/>
                      <a:pt x="0" y="2013"/>
                    </a:cubicBezTo>
                    <a:lnTo>
                      <a:pt x="0" y="9192"/>
                    </a:lnTo>
                    <a:cubicBezTo>
                      <a:pt x="0" y="10287"/>
                      <a:pt x="893" y="11204"/>
                      <a:pt x="2012" y="11204"/>
                    </a:cubicBezTo>
                    <a:lnTo>
                      <a:pt x="9180" y="11204"/>
                    </a:lnTo>
                    <a:cubicBezTo>
                      <a:pt x="10287" y="11204"/>
                      <a:pt x="11192" y="10311"/>
                      <a:pt x="11192" y="9192"/>
                    </a:cubicBezTo>
                    <a:lnTo>
                      <a:pt x="11192" y="2013"/>
                    </a:lnTo>
                    <a:cubicBezTo>
                      <a:pt x="11180" y="917"/>
                      <a:pt x="10287" y="0"/>
                      <a:pt x="9180" y="0"/>
                    </a:cubicBezTo>
                    <a:lnTo>
                      <a:pt x="8085" y="0"/>
                    </a:lnTo>
                    <a:cubicBezTo>
                      <a:pt x="7989" y="0"/>
                      <a:pt x="7918" y="84"/>
                      <a:pt x="7918" y="167"/>
                    </a:cubicBezTo>
                    <a:cubicBezTo>
                      <a:pt x="7918" y="262"/>
                      <a:pt x="7989" y="334"/>
                      <a:pt x="8085" y="334"/>
                    </a:cubicBezTo>
                    <a:lnTo>
                      <a:pt x="9180" y="334"/>
                    </a:lnTo>
                    <a:cubicBezTo>
                      <a:pt x="10109" y="334"/>
                      <a:pt x="10847" y="1084"/>
                      <a:pt x="10847" y="2001"/>
                    </a:cubicBezTo>
                    <a:lnTo>
                      <a:pt x="10847" y="9180"/>
                    </a:lnTo>
                    <a:cubicBezTo>
                      <a:pt x="10847" y="10097"/>
                      <a:pt x="10109" y="10847"/>
                      <a:pt x="9180" y="10847"/>
                    </a:cubicBezTo>
                    <a:lnTo>
                      <a:pt x="2012" y="10847"/>
                    </a:lnTo>
                    <a:cubicBezTo>
                      <a:pt x="1084" y="10847"/>
                      <a:pt x="345" y="10097"/>
                      <a:pt x="345" y="9180"/>
                    </a:cubicBezTo>
                    <a:lnTo>
                      <a:pt x="345" y="2001"/>
                    </a:lnTo>
                    <a:cubicBezTo>
                      <a:pt x="345" y="1084"/>
                      <a:pt x="1084" y="334"/>
                      <a:pt x="2012" y="334"/>
                    </a:cubicBezTo>
                    <a:lnTo>
                      <a:pt x="7418" y="334"/>
                    </a:lnTo>
                    <a:cubicBezTo>
                      <a:pt x="7501" y="334"/>
                      <a:pt x="7573" y="262"/>
                      <a:pt x="7573" y="167"/>
                    </a:cubicBezTo>
                    <a:cubicBezTo>
                      <a:pt x="7573" y="84"/>
                      <a:pt x="7501" y="0"/>
                      <a:pt x="74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4805864" y="3736630"/>
                <a:ext cx="93042" cy="92661"/>
              </a:xfrm>
              <a:custGeom>
                <a:rect b="b" l="l" r="r" t="t"/>
                <a:pathLst>
                  <a:path extrusionOk="0" h="2918" w="2930">
                    <a:moveTo>
                      <a:pt x="1477" y="334"/>
                    </a:moveTo>
                    <a:cubicBezTo>
                      <a:pt x="2096" y="334"/>
                      <a:pt x="2608" y="834"/>
                      <a:pt x="2608" y="1465"/>
                    </a:cubicBezTo>
                    <a:cubicBezTo>
                      <a:pt x="2608" y="2084"/>
                      <a:pt x="2096" y="2596"/>
                      <a:pt x="1477" y="2596"/>
                    </a:cubicBezTo>
                    <a:cubicBezTo>
                      <a:pt x="846" y="2596"/>
                      <a:pt x="346" y="2084"/>
                      <a:pt x="346" y="1465"/>
                    </a:cubicBezTo>
                    <a:cubicBezTo>
                      <a:pt x="346" y="834"/>
                      <a:pt x="846" y="334"/>
                      <a:pt x="1477" y="334"/>
                    </a:cubicBezTo>
                    <a:close/>
                    <a:moveTo>
                      <a:pt x="1477" y="0"/>
                    </a:moveTo>
                    <a:cubicBezTo>
                      <a:pt x="667" y="0"/>
                      <a:pt x="12" y="655"/>
                      <a:pt x="12" y="1465"/>
                    </a:cubicBezTo>
                    <a:cubicBezTo>
                      <a:pt x="0" y="2263"/>
                      <a:pt x="655" y="2918"/>
                      <a:pt x="1477" y="2918"/>
                    </a:cubicBezTo>
                    <a:cubicBezTo>
                      <a:pt x="2274" y="2918"/>
                      <a:pt x="2929" y="2263"/>
                      <a:pt x="2929" y="1465"/>
                    </a:cubicBezTo>
                    <a:cubicBezTo>
                      <a:pt x="2929" y="655"/>
                      <a:pt x="2274" y="0"/>
                      <a:pt x="14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4779380" y="3841358"/>
                <a:ext cx="143723" cy="138801"/>
              </a:xfrm>
              <a:custGeom>
                <a:rect b="b" l="l" r="r" t="t"/>
                <a:pathLst>
                  <a:path extrusionOk="0" h="4371" w="4526">
                    <a:moveTo>
                      <a:pt x="477" y="1"/>
                    </a:moveTo>
                    <a:cubicBezTo>
                      <a:pt x="215" y="1"/>
                      <a:pt x="1" y="203"/>
                      <a:pt x="1" y="477"/>
                    </a:cubicBezTo>
                    <a:lnTo>
                      <a:pt x="1" y="893"/>
                    </a:lnTo>
                    <a:cubicBezTo>
                      <a:pt x="1" y="1155"/>
                      <a:pt x="203" y="1370"/>
                      <a:pt x="477" y="1370"/>
                    </a:cubicBezTo>
                    <a:lnTo>
                      <a:pt x="763" y="1370"/>
                    </a:lnTo>
                    <a:cubicBezTo>
                      <a:pt x="834" y="1370"/>
                      <a:pt x="906" y="1429"/>
                      <a:pt x="906" y="1513"/>
                    </a:cubicBezTo>
                    <a:lnTo>
                      <a:pt x="906" y="2858"/>
                    </a:lnTo>
                    <a:cubicBezTo>
                      <a:pt x="906" y="2929"/>
                      <a:pt x="846" y="3001"/>
                      <a:pt x="763" y="3001"/>
                    </a:cubicBezTo>
                    <a:lnTo>
                      <a:pt x="572" y="3001"/>
                    </a:lnTo>
                    <a:cubicBezTo>
                      <a:pt x="299" y="3001"/>
                      <a:pt x="96" y="3215"/>
                      <a:pt x="96" y="3477"/>
                    </a:cubicBezTo>
                    <a:lnTo>
                      <a:pt x="96" y="3894"/>
                    </a:lnTo>
                    <a:cubicBezTo>
                      <a:pt x="96" y="4168"/>
                      <a:pt x="299" y="4370"/>
                      <a:pt x="572" y="4370"/>
                    </a:cubicBezTo>
                    <a:lnTo>
                      <a:pt x="4049" y="4370"/>
                    </a:lnTo>
                    <a:cubicBezTo>
                      <a:pt x="4311" y="4370"/>
                      <a:pt x="4525" y="4168"/>
                      <a:pt x="4525" y="3894"/>
                    </a:cubicBezTo>
                    <a:lnTo>
                      <a:pt x="4525" y="3477"/>
                    </a:lnTo>
                    <a:cubicBezTo>
                      <a:pt x="4525" y="3215"/>
                      <a:pt x="4311" y="3001"/>
                      <a:pt x="4049" y="3001"/>
                    </a:cubicBezTo>
                    <a:lnTo>
                      <a:pt x="3859" y="3001"/>
                    </a:lnTo>
                    <a:cubicBezTo>
                      <a:pt x="3787" y="3001"/>
                      <a:pt x="3704" y="2941"/>
                      <a:pt x="3704" y="2858"/>
                    </a:cubicBezTo>
                    <a:lnTo>
                      <a:pt x="3704" y="477"/>
                    </a:lnTo>
                    <a:cubicBezTo>
                      <a:pt x="3704" y="203"/>
                      <a:pt x="3501" y="1"/>
                      <a:pt x="3228" y="1"/>
                    </a:cubicBezTo>
                    <a:lnTo>
                      <a:pt x="1442" y="1"/>
                    </a:lnTo>
                    <a:cubicBezTo>
                      <a:pt x="1358" y="1"/>
                      <a:pt x="1287" y="72"/>
                      <a:pt x="1287" y="155"/>
                    </a:cubicBezTo>
                    <a:cubicBezTo>
                      <a:pt x="1287" y="251"/>
                      <a:pt x="1358" y="322"/>
                      <a:pt x="1442" y="322"/>
                    </a:cubicBezTo>
                    <a:lnTo>
                      <a:pt x="3228" y="322"/>
                    </a:lnTo>
                    <a:cubicBezTo>
                      <a:pt x="3311" y="322"/>
                      <a:pt x="3382" y="382"/>
                      <a:pt x="3382" y="477"/>
                    </a:cubicBezTo>
                    <a:lnTo>
                      <a:pt x="3382" y="2858"/>
                    </a:lnTo>
                    <a:cubicBezTo>
                      <a:pt x="3382" y="3120"/>
                      <a:pt x="3585" y="3334"/>
                      <a:pt x="3859" y="3334"/>
                    </a:cubicBezTo>
                    <a:lnTo>
                      <a:pt x="4049" y="3334"/>
                    </a:lnTo>
                    <a:cubicBezTo>
                      <a:pt x="4121" y="3334"/>
                      <a:pt x="4204" y="3394"/>
                      <a:pt x="4204" y="3477"/>
                    </a:cubicBezTo>
                    <a:lnTo>
                      <a:pt x="4204" y="3894"/>
                    </a:lnTo>
                    <a:cubicBezTo>
                      <a:pt x="4204" y="3965"/>
                      <a:pt x="4132" y="4049"/>
                      <a:pt x="4049" y="4049"/>
                    </a:cubicBezTo>
                    <a:lnTo>
                      <a:pt x="572" y="4049"/>
                    </a:lnTo>
                    <a:cubicBezTo>
                      <a:pt x="489" y="4049"/>
                      <a:pt x="418" y="3989"/>
                      <a:pt x="418" y="3894"/>
                    </a:cubicBezTo>
                    <a:lnTo>
                      <a:pt x="418" y="3477"/>
                    </a:lnTo>
                    <a:cubicBezTo>
                      <a:pt x="418" y="3406"/>
                      <a:pt x="477" y="3334"/>
                      <a:pt x="572" y="3334"/>
                    </a:cubicBezTo>
                    <a:lnTo>
                      <a:pt x="763" y="3334"/>
                    </a:lnTo>
                    <a:cubicBezTo>
                      <a:pt x="1025" y="3334"/>
                      <a:pt x="1239" y="3120"/>
                      <a:pt x="1239" y="2858"/>
                    </a:cubicBezTo>
                    <a:lnTo>
                      <a:pt x="1239" y="1513"/>
                    </a:lnTo>
                    <a:cubicBezTo>
                      <a:pt x="1239" y="1251"/>
                      <a:pt x="1025" y="1036"/>
                      <a:pt x="763" y="1036"/>
                    </a:cubicBezTo>
                    <a:lnTo>
                      <a:pt x="477" y="1036"/>
                    </a:lnTo>
                    <a:cubicBezTo>
                      <a:pt x="406" y="1036"/>
                      <a:pt x="334" y="977"/>
                      <a:pt x="334" y="893"/>
                    </a:cubicBezTo>
                    <a:lnTo>
                      <a:pt x="334" y="477"/>
                    </a:lnTo>
                    <a:cubicBezTo>
                      <a:pt x="334" y="393"/>
                      <a:pt x="394" y="322"/>
                      <a:pt x="477" y="322"/>
                    </a:cubicBezTo>
                    <a:lnTo>
                      <a:pt x="787" y="322"/>
                    </a:lnTo>
                    <a:cubicBezTo>
                      <a:pt x="882" y="322"/>
                      <a:pt x="953" y="251"/>
                      <a:pt x="953" y="155"/>
                    </a:cubicBezTo>
                    <a:cubicBezTo>
                      <a:pt x="953" y="72"/>
                      <a:pt x="882" y="1"/>
                      <a:pt x="7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3" name="Google Shape;163;p2"/>
          <p:cNvGrpSpPr/>
          <p:nvPr/>
        </p:nvGrpSpPr>
        <p:grpSpPr>
          <a:xfrm>
            <a:off x="4286781" y="5239956"/>
            <a:ext cx="528674" cy="528674"/>
            <a:chOff x="4286781" y="5239956"/>
            <a:chExt cx="528674" cy="528674"/>
          </a:xfrm>
        </p:grpSpPr>
        <p:sp>
          <p:nvSpPr>
            <p:cNvPr id="164" name="Google Shape;164;p2"/>
            <p:cNvSpPr/>
            <p:nvPr/>
          </p:nvSpPr>
          <p:spPr>
            <a:xfrm>
              <a:off x="4286781" y="5239956"/>
              <a:ext cx="528674" cy="5286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5" name="Google Shape;165;p2"/>
            <p:cNvGrpSpPr/>
            <p:nvPr/>
          </p:nvGrpSpPr>
          <p:grpSpPr>
            <a:xfrm>
              <a:off x="4374141" y="5344853"/>
              <a:ext cx="353954" cy="318880"/>
              <a:chOff x="3988156" y="3380210"/>
              <a:chExt cx="353954" cy="318880"/>
            </a:xfrm>
          </p:grpSpPr>
          <p:sp>
            <p:nvSpPr>
              <p:cNvPr id="166" name="Google Shape;166;p2"/>
              <p:cNvSpPr/>
              <p:nvPr/>
            </p:nvSpPr>
            <p:spPr>
              <a:xfrm>
                <a:off x="4134053" y="3446156"/>
                <a:ext cx="28454" cy="49269"/>
              </a:xfrm>
              <a:custGeom>
                <a:rect b="b" l="l" r="r" t="t"/>
                <a:pathLst>
                  <a:path extrusionOk="0" h="1548" w="894">
                    <a:moveTo>
                      <a:pt x="417" y="286"/>
                    </a:moveTo>
                    <a:lnTo>
                      <a:pt x="417" y="572"/>
                    </a:lnTo>
                    <a:cubicBezTo>
                      <a:pt x="298" y="524"/>
                      <a:pt x="274" y="500"/>
                      <a:pt x="274" y="417"/>
                    </a:cubicBezTo>
                    <a:cubicBezTo>
                      <a:pt x="274" y="345"/>
                      <a:pt x="346" y="298"/>
                      <a:pt x="417" y="286"/>
                    </a:cubicBezTo>
                    <a:close/>
                    <a:moveTo>
                      <a:pt x="524" y="869"/>
                    </a:moveTo>
                    <a:cubicBezTo>
                      <a:pt x="643" y="917"/>
                      <a:pt x="655" y="976"/>
                      <a:pt x="655" y="1048"/>
                    </a:cubicBezTo>
                    <a:cubicBezTo>
                      <a:pt x="655" y="1119"/>
                      <a:pt x="596" y="1179"/>
                      <a:pt x="524" y="1191"/>
                    </a:cubicBezTo>
                    <a:lnTo>
                      <a:pt x="524" y="869"/>
                    </a:lnTo>
                    <a:close/>
                    <a:moveTo>
                      <a:pt x="477" y="0"/>
                    </a:moveTo>
                    <a:cubicBezTo>
                      <a:pt x="453" y="0"/>
                      <a:pt x="417" y="24"/>
                      <a:pt x="417" y="48"/>
                    </a:cubicBezTo>
                    <a:lnTo>
                      <a:pt x="417" y="107"/>
                    </a:lnTo>
                    <a:cubicBezTo>
                      <a:pt x="191" y="131"/>
                      <a:pt x="60" y="250"/>
                      <a:pt x="60" y="476"/>
                    </a:cubicBezTo>
                    <a:cubicBezTo>
                      <a:pt x="60" y="703"/>
                      <a:pt x="227" y="774"/>
                      <a:pt x="417" y="845"/>
                    </a:cubicBezTo>
                    <a:lnTo>
                      <a:pt x="417" y="1226"/>
                    </a:lnTo>
                    <a:cubicBezTo>
                      <a:pt x="310" y="1203"/>
                      <a:pt x="274" y="1179"/>
                      <a:pt x="179" y="1107"/>
                    </a:cubicBezTo>
                    <a:cubicBezTo>
                      <a:pt x="160" y="1093"/>
                      <a:pt x="143" y="1087"/>
                      <a:pt x="127" y="1087"/>
                    </a:cubicBezTo>
                    <a:cubicBezTo>
                      <a:pt x="101" y="1087"/>
                      <a:pt x="77" y="1102"/>
                      <a:pt x="48" y="1131"/>
                    </a:cubicBezTo>
                    <a:cubicBezTo>
                      <a:pt x="0" y="1191"/>
                      <a:pt x="0" y="1250"/>
                      <a:pt x="48" y="1298"/>
                    </a:cubicBezTo>
                    <a:cubicBezTo>
                      <a:pt x="120" y="1405"/>
                      <a:pt x="274" y="1453"/>
                      <a:pt x="417" y="1453"/>
                    </a:cubicBezTo>
                    <a:lnTo>
                      <a:pt x="417" y="1512"/>
                    </a:lnTo>
                    <a:cubicBezTo>
                      <a:pt x="417" y="1536"/>
                      <a:pt x="453" y="1548"/>
                      <a:pt x="477" y="1548"/>
                    </a:cubicBezTo>
                    <a:cubicBezTo>
                      <a:pt x="512" y="1548"/>
                      <a:pt x="536" y="1536"/>
                      <a:pt x="536" y="1512"/>
                    </a:cubicBezTo>
                    <a:lnTo>
                      <a:pt x="536" y="1453"/>
                    </a:lnTo>
                    <a:cubicBezTo>
                      <a:pt x="727" y="1417"/>
                      <a:pt x="893" y="1298"/>
                      <a:pt x="893" y="1048"/>
                    </a:cubicBezTo>
                    <a:cubicBezTo>
                      <a:pt x="893" y="798"/>
                      <a:pt x="751" y="691"/>
                      <a:pt x="536" y="619"/>
                    </a:cubicBezTo>
                    <a:lnTo>
                      <a:pt x="536" y="286"/>
                    </a:lnTo>
                    <a:cubicBezTo>
                      <a:pt x="584" y="286"/>
                      <a:pt x="631" y="298"/>
                      <a:pt x="667" y="333"/>
                    </a:cubicBezTo>
                    <a:cubicBezTo>
                      <a:pt x="694" y="340"/>
                      <a:pt x="726" y="363"/>
                      <a:pt x="759" y="363"/>
                    </a:cubicBezTo>
                    <a:cubicBezTo>
                      <a:pt x="783" y="363"/>
                      <a:pt x="808" y="350"/>
                      <a:pt x="834" y="310"/>
                    </a:cubicBezTo>
                    <a:cubicBezTo>
                      <a:pt x="870" y="274"/>
                      <a:pt x="882" y="214"/>
                      <a:pt x="822" y="167"/>
                    </a:cubicBezTo>
                    <a:cubicBezTo>
                      <a:pt x="751" y="107"/>
                      <a:pt x="631" y="95"/>
                      <a:pt x="536" y="95"/>
                    </a:cubicBezTo>
                    <a:lnTo>
                      <a:pt x="536" y="48"/>
                    </a:lnTo>
                    <a:cubicBezTo>
                      <a:pt x="536" y="12"/>
                      <a:pt x="501" y="0"/>
                      <a:pt x="4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4188988" y="3398001"/>
                <a:ext cx="81510" cy="81510"/>
              </a:xfrm>
              <a:custGeom>
                <a:rect b="b" l="l" r="r" t="t"/>
                <a:pathLst>
                  <a:path extrusionOk="0" h="2561" w="2561">
                    <a:moveTo>
                      <a:pt x="1287" y="311"/>
                    </a:moveTo>
                    <a:cubicBezTo>
                      <a:pt x="1823" y="311"/>
                      <a:pt x="2251" y="739"/>
                      <a:pt x="2251" y="1275"/>
                    </a:cubicBezTo>
                    <a:cubicBezTo>
                      <a:pt x="2251" y="1811"/>
                      <a:pt x="1823" y="2251"/>
                      <a:pt x="1287" y="2251"/>
                    </a:cubicBezTo>
                    <a:cubicBezTo>
                      <a:pt x="751" y="2251"/>
                      <a:pt x="310" y="1811"/>
                      <a:pt x="310" y="1275"/>
                    </a:cubicBezTo>
                    <a:cubicBezTo>
                      <a:pt x="310" y="739"/>
                      <a:pt x="751" y="311"/>
                      <a:pt x="1287" y="311"/>
                    </a:cubicBezTo>
                    <a:close/>
                    <a:moveTo>
                      <a:pt x="1287" y="1"/>
                    </a:moveTo>
                    <a:cubicBezTo>
                      <a:pt x="572" y="1"/>
                      <a:pt x="1" y="584"/>
                      <a:pt x="1" y="1275"/>
                    </a:cubicBezTo>
                    <a:cubicBezTo>
                      <a:pt x="1" y="1989"/>
                      <a:pt x="584" y="2561"/>
                      <a:pt x="1287" y="2561"/>
                    </a:cubicBezTo>
                    <a:cubicBezTo>
                      <a:pt x="2001" y="2561"/>
                      <a:pt x="2561" y="1977"/>
                      <a:pt x="2561" y="1275"/>
                    </a:cubicBezTo>
                    <a:cubicBezTo>
                      <a:pt x="2561" y="584"/>
                      <a:pt x="2001" y="1"/>
                      <a:pt x="1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4090863" y="3380210"/>
                <a:ext cx="195930" cy="146311"/>
              </a:xfrm>
              <a:custGeom>
                <a:rect b="b" l="l" r="r" t="t"/>
                <a:pathLst>
                  <a:path extrusionOk="0" h="4597" w="6156">
                    <a:moveTo>
                      <a:pt x="1810" y="1834"/>
                    </a:moveTo>
                    <a:cubicBezTo>
                      <a:pt x="2131" y="1834"/>
                      <a:pt x="2429" y="2001"/>
                      <a:pt x="2608" y="2274"/>
                    </a:cubicBezTo>
                    <a:cubicBezTo>
                      <a:pt x="2643" y="2405"/>
                      <a:pt x="2703" y="2536"/>
                      <a:pt x="2762" y="2667"/>
                    </a:cubicBezTo>
                    <a:cubicBezTo>
                      <a:pt x="2762" y="2715"/>
                      <a:pt x="2774" y="2763"/>
                      <a:pt x="2774" y="2810"/>
                    </a:cubicBezTo>
                    <a:cubicBezTo>
                      <a:pt x="2774" y="3346"/>
                      <a:pt x="2346" y="3775"/>
                      <a:pt x="1810" y="3775"/>
                    </a:cubicBezTo>
                    <a:cubicBezTo>
                      <a:pt x="1274" y="3775"/>
                      <a:pt x="834" y="3346"/>
                      <a:pt x="834" y="2810"/>
                    </a:cubicBezTo>
                    <a:cubicBezTo>
                      <a:pt x="834" y="2274"/>
                      <a:pt x="1274" y="1834"/>
                      <a:pt x="1810" y="1834"/>
                    </a:cubicBezTo>
                    <a:close/>
                    <a:moveTo>
                      <a:pt x="1810" y="1322"/>
                    </a:moveTo>
                    <a:cubicBezTo>
                      <a:pt x="2084" y="1322"/>
                      <a:pt x="2346" y="1393"/>
                      <a:pt x="2584" y="1536"/>
                    </a:cubicBezTo>
                    <a:cubicBezTo>
                      <a:pt x="2560" y="1620"/>
                      <a:pt x="2560" y="1703"/>
                      <a:pt x="2548" y="1774"/>
                    </a:cubicBezTo>
                    <a:cubicBezTo>
                      <a:pt x="2346" y="1632"/>
                      <a:pt x="2072" y="1536"/>
                      <a:pt x="1810" y="1536"/>
                    </a:cubicBezTo>
                    <a:cubicBezTo>
                      <a:pt x="1096" y="1536"/>
                      <a:pt x="524" y="2120"/>
                      <a:pt x="524" y="2822"/>
                    </a:cubicBezTo>
                    <a:cubicBezTo>
                      <a:pt x="524" y="3537"/>
                      <a:pt x="1107" y="4096"/>
                      <a:pt x="1810" y="4096"/>
                    </a:cubicBezTo>
                    <a:cubicBezTo>
                      <a:pt x="2417" y="4096"/>
                      <a:pt x="2917" y="3668"/>
                      <a:pt x="3060" y="3108"/>
                    </a:cubicBezTo>
                    <a:cubicBezTo>
                      <a:pt x="3120" y="3167"/>
                      <a:pt x="3155" y="3203"/>
                      <a:pt x="3239" y="3263"/>
                    </a:cubicBezTo>
                    <a:cubicBezTo>
                      <a:pt x="3036" y="3882"/>
                      <a:pt x="2477" y="4299"/>
                      <a:pt x="1810" y="4299"/>
                    </a:cubicBezTo>
                    <a:cubicBezTo>
                      <a:pt x="988" y="4299"/>
                      <a:pt x="322" y="3620"/>
                      <a:pt x="322" y="2810"/>
                    </a:cubicBezTo>
                    <a:cubicBezTo>
                      <a:pt x="322" y="1989"/>
                      <a:pt x="988" y="1322"/>
                      <a:pt x="1810" y="1322"/>
                    </a:cubicBezTo>
                    <a:close/>
                    <a:moveTo>
                      <a:pt x="4382" y="0"/>
                    </a:moveTo>
                    <a:cubicBezTo>
                      <a:pt x="3608" y="0"/>
                      <a:pt x="2929" y="500"/>
                      <a:pt x="2679" y="1179"/>
                    </a:cubicBezTo>
                    <a:cubicBezTo>
                      <a:pt x="2417" y="1036"/>
                      <a:pt x="2131" y="953"/>
                      <a:pt x="1822" y="953"/>
                    </a:cubicBezTo>
                    <a:cubicBezTo>
                      <a:pt x="822" y="953"/>
                      <a:pt x="0" y="1774"/>
                      <a:pt x="0" y="2775"/>
                    </a:cubicBezTo>
                    <a:cubicBezTo>
                      <a:pt x="0" y="3775"/>
                      <a:pt x="822" y="4596"/>
                      <a:pt x="1822" y="4596"/>
                    </a:cubicBezTo>
                    <a:cubicBezTo>
                      <a:pt x="2596" y="4596"/>
                      <a:pt x="3262" y="4120"/>
                      <a:pt x="3512" y="3417"/>
                    </a:cubicBezTo>
                    <a:cubicBezTo>
                      <a:pt x="3763" y="3548"/>
                      <a:pt x="4060" y="3644"/>
                      <a:pt x="4382" y="3644"/>
                    </a:cubicBezTo>
                    <a:cubicBezTo>
                      <a:pt x="4798" y="3644"/>
                      <a:pt x="5191" y="3489"/>
                      <a:pt x="5513" y="3239"/>
                    </a:cubicBezTo>
                    <a:cubicBezTo>
                      <a:pt x="5822" y="2989"/>
                      <a:pt x="6049" y="2632"/>
                      <a:pt x="6132" y="2239"/>
                    </a:cubicBezTo>
                    <a:cubicBezTo>
                      <a:pt x="6156" y="2167"/>
                      <a:pt x="6096" y="2072"/>
                      <a:pt x="6013" y="2060"/>
                    </a:cubicBezTo>
                    <a:cubicBezTo>
                      <a:pt x="6004" y="2059"/>
                      <a:pt x="5996" y="2058"/>
                      <a:pt x="5987" y="2058"/>
                    </a:cubicBezTo>
                    <a:cubicBezTo>
                      <a:pt x="5911" y="2058"/>
                      <a:pt x="5833" y="2104"/>
                      <a:pt x="5822" y="2179"/>
                    </a:cubicBezTo>
                    <a:cubicBezTo>
                      <a:pt x="5656" y="2870"/>
                      <a:pt x="5060" y="3322"/>
                      <a:pt x="4370" y="3322"/>
                    </a:cubicBezTo>
                    <a:cubicBezTo>
                      <a:pt x="3834" y="3322"/>
                      <a:pt x="3334" y="3048"/>
                      <a:pt x="3072" y="2572"/>
                    </a:cubicBezTo>
                    <a:cubicBezTo>
                      <a:pt x="3036" y="2417"/>
                      <a:pt x="2977" y="2274"/>
                      <a:pt x="2905" y="2132"/>
                    </a:cubicBezTo>
                    <a:cubicBezTo>
                      <a:pt x="2715" y="1215"/>
                      <a:pt x="3429" y="334"/>
                      <a:pt x="4370" y="334"/>
                    </a:cubicBezTo>
                    <a:cubicBezTo>
                      <a:pt x="5060" y="334"/>
                      <a:pt x="5656" y="810"/>
                      <a:pt x="5822" y="1477"/>
                    </a:cubicBezTo>
                    <a:cubicBezTo>
                      <a:pt x="5832" y="1556"/>
                      <a:pt x="5899" y="1602"/>
                      <a:pt x="5969" y="1602"/>
                    </a:cubicBezTo>
                    <a:cubicBezTo>
                      <a:pt x="5984" y="1602"/>
                      <a:pt x="5998" y="1600"/>
                      <a:pt x="6013" y="1596"/>
                    </a:cubicBezTo>
                    <a:cubicBezTo>
                      <a:pt x="6108" y="1584"/>
                      <a:pt x="6144" y="1489"/>
                      <a:pt x="6132" y="1405"/>
                    </a:cubicBezTo>
                    <a:cubicBezTo>
                      <a:pt x="6049" y="1024"/>
                      <a:pt x="5822" y="667"/>
                      <a:pt x="5513" y="405"/>
                    </a:cubicBezTo>
                    <a:cubicBezTo>
                      <a:pt x="5191" y="155"/>
                      <a:pt x="4775" y="0"/>
                      <a:pt x="43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4215914" y="3415061"/>
                <a:ext cx="28072" cy="49301"/>
              </a:xfrm>
              <a:custGeom>
                <a:rect b="b" l="l" r="r" t="t"/>
                <a:pathLst>
                  <a:path extrusionOk="0" h="1549" w="882">
                    <a:moveTo>
                      <a:pt x="405" y="298"/>
                    </a:moveTo>
                    <a:lnTo>
                      <a:pt x="405" y="584"/>
                    </a:lnTo>
                    <a:cubicBezTo>
                      <a:pt x="286" y="537"/>
                      <a:pt x="262" y="501"/>
                      <a:pt x="262" y="429"/>
                    </a:cubicBezTo>
                    <a:cubicBezTo>
                      <a:pt x="262" y="358"/>
                      <a:pt x="334" y="310"/>
                      <a:pt x="405" y="298"/>
                    </a:cubicBezTo>
                    <a:close/>
                    <a:moveTo>
                      <a:pt x="512" y="882"/>
                    </a:moveTo>
                    <a:cubicBezTo>
                      <a:pt x="631" y="918"/>
                      <a:pt x="643" y="977"/>
                      <a:pt x="643" y="1060"/>
                    </a:cubicBezTo>
                    <a:cubicBezTo>
                      <a:pt x="643" y="1144"/>
                      <a:pt x="584" y="1191"/>
                      <a:pt x="512" y="1203"/>
                    </a:cubicBezTo>
                    <a:lnTo>
                      <a:pt x="512" y="882"/>
                    </a:lnTo>
                    <a:close/>
                    <a:moveTo>
                      <a:pt x="465" y="1"/>
                    </a:moveTo>
                    <a:cubicBezTo>
                      <a:pt x="441" y="1"/>
                      <a:pt x="405" y="13"/>
                      <a:pt x="405" y="48"/>
                    </a:cubicBezTo>
                    <a:lnTo>
                      <a:pt x="405" y="96"/>
                    </a:lnTo>
                    <a:cubicBezTo>
                      <a:pt x="179" y="132"/>
                      <a:pt x="48" y="251"/>
                      <a:pt x="48" y="477"/>
                    </a:cubicBezTo>
                    <a:cubicBezTo>
                      <a:pt x="48" y="715"/>
                      <a:pt x="226" y="787"/>
                      <a:pt x="405" y="846"/>
                    </a:cubicBezTo>
                    <a:lnTo>
                      <a:pt x="405" y="1215"/>
                    </a:lnTo>
                    <a:cubicBezTo>
                      <a:pt x="298" y="1203"/>
                      <a:pt x="262" y="1156"/>
                      <a:pt x="167" y="1096"/>
                    </a:cubicBezTo>
                    <a:cubicBezTo>
                      <a:pt x="150" y="1084"/>
                      <a:pt x="133" y="1079"/>
                      <a:pt x="117" y="1079"/>
                    </a:cubicBezTo>
                    <a:cubicBezTo>
                      <a:pt x="53" y="1079"/>
                      <a:pt x="0" y="1158"/>
                      <a:pt x="0" y="1215"/>
                    </a:cubicBezTo>
                    <a:cubicBezTo>
                      <a:pt x="0" y="1251"/>
                      <a:pt x="24" y="1275"/>
                      <a:pt x="36" y="1299"/>
                    </a:cubicBezTo>
                    <a:cubicBezTo>
                      <a:pt x="107" y="1394"/>
                      <a:pt x="274" y="1441"/>
                      <a:pt x="405" y="1441"/>
                    </a:cubicBezTo>
                    <a:lnTo>
                      <a:pt x="405" y="1501"/>
                    </a:lnTo>
                    <a:cubicBezTo>
                      <a:pt x="405" y="1537"/>
                      <a:pt x="441" y="1549"/>
                      <a:pt x="465" y="1549"/>
                    </a:cubicBezTo>
                    <a:cubicBezTo>
                      <a:pt x="500" y="1549"/>
                      <a:pt x="524" y="1525"/>
                      <a:pt x="524" y="1501"/>
                    </a:cubicBezTo>
                    <a:lnTo>
                      <a:pt x="524" y="1441"/>
                    </a:lnTo>
                    <a:cubicBezTo>
                      <a:pt x="715" y="1406"/>
                      <a:pt x="881" y="1299"/>
                      <a:pt x="881" y="1037"/>
                    </a:cubicBezTo>
                    <a:cubicBezTo>
                      <a:pt x="881" y="787"/>
                      <a:pt x="715" y="703"/>
                      <a:pt x="524" y="620"/>
                    </a:cubicBezTo>
                    <a:lnTo>
                      <a:pt x="524" y="298"/>
                    </a:lnTo>
                    <a:cubicBezTo>
                      <a:pt x="596" y="298"/>
                      <a:pt x="631" y="310"/>
                      <a:pt x="703" y="358"/>
                    </a:cubicBezTo>
                    <a:cubicBezTo>
                      <a:pt x="717" y="362"/>
                      <a:pt x="732" y="364"/>
                      <a:pt x="746" y="364"/>
                    </a:cubicBezTo>
                    <a:cubicBezTo>
                      <a:pt x="777" y="364"/>
                      <a:pt x="805" y="351"/>
                      <a:pt x="822" y="310"/>
                    </a:cubicBezTo>
                    <a:cubicBezTo>
                      <a:pt x="857" y="263"/>
                      <a:pt x="869" y="203"/>
                      <a:pt x="810" y="156"/>
                    </a:cubicBezTo>
                    <a:cubicBezTo>
                      <a:pt x="738" y="96"/>
                      <a:pt x="619" y="84"/>
                      <a:pt x="524" y="84"/>
                    </a:cubicBezTo>
                    <a:lnTo>
                      <a:pt x="524" y="48"/>
                    </a:lnTo>
                    <a:cubicBezTo>
                      <a:pt x="524" y="13"/>
                      <a:pt x="500" y="1"/>
                      <a:pt x="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3988156" y="3495935"/>
                <a:ext cx="353954" cy="203155"/>
              </a:xfrm>
              <a:custGeom>
                <a:rect b="b" l="l" r="r" t="t"/>
                <a:pathLst>
                  <a:path extrusionOk="0" h="6383" w="11121">
                    <a:moveTo>
                      <a:pt x="3525" y="1884"/>
                    </a:moveTo>
                    <a:cubicBezTo>
                      <a:pt x="3540" y="1884"/>
                      <a:pt x="3561" y="1898"/>
                      <a:pt x="3561" y="1925"/>
                    </a:cubicBezTo>
                    <a:cubicBezTo>
                      <a:pt x="3632" y="2103"/>
                      <a:pt x="4632" y="4770"/>
                      <a:pt x="4680" y="4854"/>
                    </a:cubicBezTo>
                    <a:cubicBezTo>
                      <a:pt x="4692" y="4865"/>
                      <a:pt x="4680" y="4901"/>
                      <a:pt x="4644" y="4901"/>
                    </a:cubicBezTo>
                    <a:lnTo>
                      <a:pt x="3930" y="5163"/>
                    </a:lnTo>
                    <a:cubicBezTo>
                      <a:pt x="3882" y="5032"/>
                      <a:pt x="2870" y="2341"/>
                      <a:pt x="2799" y="2163"/>
                    </a:cubicBezTo>
                    <a:lnTo>
                      <a:pt x="3513" y="1889"/>
                    </a:lnTo>
                    <a:cubicBezTo>
                      <a:pt x="3516" y="1886"/>
                      <a:pt x="3520" y="1884"/>
                      <a:pt x="3525" y="1884"/>
                    </a:cubicBezTo>
                    <a:close/>
                    <a:moveTo>
                      <a:pt x="2501" y="2294"/>
                    </a:moveTo>
                    <a:lnTo>
                      <a:pt x="3632" y="5306"/>
                    </a:lnTo>
                    <a:cubicBezTo>
                      <a:pt x="3096" y="5496"/>
                      <a:pt x="1763" y="5997"/>
                      <a:pt x="1536" y="6092"/>
                    </a:cubicBezTo>
                    <a:cubicBezTo>
                      <a:pt x="1528" y="6095"/>
                      <a:pt x="1520" y="6096"/>
                      <a:pt x="1511" y="6096"/>
                    </a:cubicBezTo>
                    <a:cubicBezTo>
                      <a:pt x="1485" y="6096"/>
                      <a:pt x="1459" y="6081"/>
                      <a:pt x="1441" y="6044"/>
                    </a:cubicBezTo>
                    <a:lnTo>
                      <a:pt x="358" y="3175"/>
                    </a:lnTo>
                    <a:cubicBezTo>
                      <a:pt x="346" y="3139"/>
                      <a:pt x="358" y="3103"/>
                      <a:pt x="405" y="3080"/>
                    </a:cubicBezTo>
                    <a:cubicBezTo>
                      <a:pt x="1084" y="2829"/>
                      <a:pt x="2025" y="2472"/>
                      <a:pt x="2501" y="2294"/>
                    </a:cubicBezTo>
                    <a:close/>
                    <a:moveTo>
                      <a:pt x="10195" y="0"/>
                    </a:moveTo>
                    <a:cubicBezTo>
                      <a:pt x="9949" y="0"/>
                      <a:pt x="9714" y="126"/>
                      <a:pt x="9537" y="282"/>
                    </a:cubicBezTo>
                    <a:lnTo>
                      <a:pt x="7835" y="1698"/>
                    </a:lnTo>
                    <a:cubicBezTo>
                      <a:pt x="7740" y="1496"/>
                      <a:pt x="7537" y="1282"/>
                      <a:pt x="7144" y="1282"/>
                    </a:cubicBezTo>
                    <a:cubicBezTo>
                      <a:pt x="6745" y="1282"/>
                      <a:pt x="6434" y="1280"/>
                      <a:pt x="6185" y="1280"/>
                    </a:cubicBezTo>
                    <a:cubicBezTo>
                      <a:pt x="5437" y="1280"/>
                      <a:pt x="5254" y="1294"/>
                      <a:pt x="4977" y="1401"/>
                    </a:cubicBezTo>
                    <a:lnTo>
                      <a:pt x="3882" y="1853"/>
                    </a:lnTo>
                    <a:lnTo>
                      <a:pt x="3870" y="1806"/>
                    </a:lnTo>
                    <a:cubicBezTo>
                      <a:pt x="3814" y="1665"/>
                      <a:pt x="3669" y="1569"/>
                      <a:pt x="3523" y="1569"/>
                    </a:cubicBezTo>
                    <a:cubicBezTo>
                      <a:pt x="3484" y="1569"/>
                      <a:pt x="3444" y="1576"/>
                      <a:pt x="3406" y="1591"/>
                    </a:cubicBezTo>
                    <a:lnTo>
                      <a:pt x="2596" y="1913"/>
                    </a:lnTo>
                    <a:cubicBezTo>
                      <a:pt x="2239" y="2044"/>
                      <a:pt x="1084" y="2472"/>
                      <a:pt x="298" y="2770"/>
                    </a:cubicBezTo>
                    <a:cubicBezTo>
                      <a:pt x="108" y="2841"/>
                      <a:pt x="1" y="3068"/>
                      <a:pt x="72" y="3258"/>
                    </a:cubicBezTo>
                    <a:lnTo>
                      <a:pt x="1167" y="6139"/>
                    </a:lnTo>
                    <a:cubicBezTo>
                      <a:pt x="1222" y="6285"/>
                      <a:pt x="1368" y="6382"/>
                      <a:pt x="1518" y="6382"/>
                    </a:cubicBezTo>
                    <a:cubicBezTo>
                      <a:pt x="1564" y="6382"/>
                      <a:pt x="1611" y="6373"/>
                      <a:pt x="1656" y="6354"/>
                    </a:cubicBezTo>
                    <a:cubicBezTo>
                      <a:pt x="1906" y="6270"/>
                      <a:pt x="3549" y="5639"/>
                      <a:pt x="3894" y="5508"/>
                    </a:cubicBezTo>
                    <a:lnTo>
                      <a:pt x="4763" y="5175"/>
                    </a:lnTo>
                    <a:cubicBezTo>
                      <a:pt x="4942" y="5104"/>
                      <a:pt x="5049" y="4901"/>
                      <a:pt x="4965" y="4723"/>
                    </a:cubicBezTo>
                    <a:lnTo>
                      <a:pt x="4954" y="4675"/>
                    </a:lnTo>
                    <a:cubicBezTo>
                      <a:pt x="5525" y="4437"/>
                      <a:pt x="5537" y="4413"/>
                      <a:pt x="6120" y="4413"/>
                    </a:cubicBezTo>
                    <a:cubicBezTo>
                      <a:pt x="6204" y="4413"/>
                      <a:pt x="6275" y="4330"/>
                      <a:pt x="6275" y="4246"/>
                    </a:cubicBezTo>
                    <a:cubicBezTo>
                      <a:pt x="6275" y="4151"/>
                      <a:pt x="6204" y="4080"/>
                      <a:pt x="6120" y="4080"/>
                    </a:cubicBezTo>
                    <a:cubicBezTo>
                      <a:pt x="5477" y="4080"/>
                      <a:pt x="5418" y="4127"/>
                      <a:pt x="4834" y="4377"/>
                    </a:cubicBezTo>
                    <a:lnTo>
                      <a:pt x="3989" y="2127"/>
                    </a:lnTo>
                    <a:lnTo>
                      <a:pt x="5073" y="1686"/>
                    </a:lnTo>
                    <a:cubicBezTo>
                      <a:pt x="5294" y="1601"/>
                      <a:pt x="5460" y="1589"/>
                      <a:pt x="6106" y="1589"/>
                    </a:cubicBezTo>
                    <a:cubicBezTo>
                      <a:pt x="6364" y="1589"/>
                      <a:pt x="6699" y="1591"/>
                      <a:pt x="7144" y="1591"/>
                    </a:cubicBezTo>
                    <a:cubicBezTo>
                      <a:pt x="7323" y="1591"/>
                      <a:pt x="7442" y="1651"/>
                      <a:pt x="7513" y="1770"/>
                    </a:cubicBezTo>
                    <a:cubicBezTo>
                      <a:pt x="7573" y="1865"/>
                      <a:pt x="7573" y="1948"/>
                      <a:pt x="7585" y="1984"/>
                    </a:cubicBezTo>
                    <a:cubicBezTo>
                      <a:pt x="7585" y="2044"/>
                      <a:pt x="7549" y="2341"/>
                      <a:pt x="7263" y="2389"/>
                    </a:cubicBezTo>
                    <a:cubicBezTo>
                      <a:pt x="6835" y="2460"/>
                      <a:pt x="5882" y="2591"/>
                      <a:pt x="5882" y="2591"/>
                    </a:cubicBezTo>
                    <a:cubicBezTo>
                      <a:pt x="5787" y="2603"/>
                      <a:pt x="5727" y="2687"/>
                      <a:pt x="5739" y="2770"/>
                    </a:cubicBezTo>
                    <a:cubicBezTo>
                      <a:pt x="5763" y="2841"/>
                      <a:pt x="5823" y="2901"/>
                      <a:pt x="5906" y="2901"/>
                    </a:cubicBezTo>
                    <a:lnTo>
                      <a:pt x="5942" y="2901"/>
                    </a:lnTo>
                    <a:cubicBezTo>
                      <a:pt x="5954" y="2901"/>
                      <a:pt x="6894" y="2770"/>
                      <a:pt x="7335" y="2699"/>
                    </a:cubicBezTo>
                    <a:cubicBezTo>
                      <a:pt x="7740" y="2627"/>
                      <a:pt x="7882" y="2282"/>
                      <a:pt x="7918" y="2056"/>
                    </a:cubicBezTo>
                    <a:lnTo>
                      <a:pt x="9764" y="520"/>
                    </a:lnTo>
                    <a:cubicBezTo>
                      <a:pt x="9875" y="408"/>
                      <a:pt x="10028" y="311"/>
                      <a:pt x="10188" y="311"/>
                    </a:cubicBezTo>
                    <a:cubicBezTo>
                      <a:pt x="10285" y="311"/>
                      <a:pt x="10384" y="347"/>
                      <a:pt x="10478" y="436"/>
                    </a:cubicBezTo>
                    <a:cubicBezTo>
                      <a:pt x="10776" y="734"/>
                      <a:pt x="10502" y="1091"/>
                      <a:pt x="10430" y="1151"/>
                    </a:cubicBezTo>
                    <a:cubicBezTo>
                      <a:pt x="10359" y="1222"/>
                      <a:pt x="8097" y="3651"/>
                      <a:pt x="8097" y="3651"/>
                    </a:cubicBezTo>
                    <a:cubicBezTo>
                      <a:pt x="7763" y="4020"/>
                      <a:pt x="7323" y="4080"/>
                      <a:pt x="7144" y="4092"/>
                    </a:cubicBezTo>
                    <a:lnTo>
                      <a:pt x="6847" y="4092"/>
                    </a:lnTo>
                    <a:cubicBezTo>
                      <a:pt x="6751" y="4092"/>
                      <a:pt x="6680" y="4175"/>
                      <a:pt x="6680" y="4258"/>
                    </a:cubicBezTo>
                    <a:cubicBezTo>
                      <a:pt x="6680" y="4353"/>
                      <a:pt x="6751" y="4425"/>
                      <a:pt x="6847" y="4425"/>
                    </a:cubicBezTo>
                    <a:lnTo>
                      <a:pt x="7156" y="4425"/>
                    </a:lnTo>
                    <a:cubicBezTo>
                      <a:pt x="7382" y="4413"/>
                      <a:pt x="7918" y="4330"/>
                      <a:pt x="8335" y="3877"/>
                    </a:cubicBezTo>
                    <a:cubicBezTo>
                      <a:pt x="10669" y="1377"/>
                      <a:pt x="10669" y="1377"/>
                      <a:pt x="10669" y="1353"/>
                    </a:cubicBezTo>
                    <a:cubicBezTo>
                      <a:pt x="10883" y="1151"/>
                      <a:pt x="11121" y="627"/>
                      <a:pt x="10704" y="210"/>
                    </a:cubicBezTo>
                    <a:cubicBezTo>
                      <a:pt x="10539" y="60"/>
                      <a:pt x="10365" y="0"/>
                      <a:pt x="101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1" name="Google Shape;171;p2"/>
          <p:cNvGrpSpPr/>
          <p:nvPr/>
        </p:nvGrpSpPr>
        <p:grpSpPr>
          <a:xfrm>
            <a:off x="5720764" y="5239955"/>
            <a:ext cx="528675" cy="528675"/>
            <a:chOff x="5720764" y="5239955"/>
            <a:chExt cx="528675" cy="528675"/>
          </a:xfrm>
        </p:grpSpPr>
        <p:sp>
          <p:nvSpPr>
            <p:cNvPr id="172" name="Google Shape;172;p2"/>
            <p:cNvSpPr/>
            <p:nvPr/>
          </p:nvSpPr>
          <p:spPr>
            <a:xfrm>
              <a:off x="5720764" y="5239955"/>
              <a:ext cx="528675" cy="52867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3" name="Google Shape;173;p2"/>
            <p:cNvGrpSpPr/>
            <p:nvPr/>
          </p:nvGrpSpPr>
          <p:grpSpPr>
            <a:xfrm>
              <a:off x="5761688" y="5340763"/>
              <a:ext cx="446826" cy="327059"/>
              <a:chOff x="5733194" y="2431718"/>
              <a:chExt cx="446826" cy="327059"/>
            </a:xfrm>
          </p:grpSpPr>
          <p:sp>
            <p:nvSpPr>
              <p:cNvPr id="174" name="Google Shape;174;p2"/>
              <p:cNvSpPr/>
              <p:nvPr/>
            </p:nvSpPr>
            <p:spPr>
              <a:xfrm>
                <a:off x="6032946" y="2474145"/>
                <a:ext cx="56112" cy="20115"/>
              </a:xfrm>
              <a:custGeom>
                <a:rect b="b" l="l" r="r" t="t"/>
                <a:pathLst>
                  <a:path extrusionOk="0" h="632" w="1763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17"/>
                      <a:pt x="215" y="417"/>
                    </a:cubicBezTo>
                    <a:cubicBezTo>
                      <a:pt x="441" y="417"/>
                      <a:pt x="1108" y="453"/>
                      <a:pt x="1429" y="620"/>
                    </a:cubicBezTo>
                    <a:cubicBezTo>
                      <a:pt x="1465" y="632"/>
                      <a:pt x="1489" y="632"/>
                      <a:pt x="1525" y="632"/>
                    </a:cubicBezTo>
                    <a:cubicBezTo>
                      <a:pt x="1596" y="632"/>
                      <a:pt x="1668" y="584"/>
                      <a:pt x="1703" y="513"/>
                    </a:cubicBezTo>
                    <a:cubicBezTo>
                      <a:pt x="1763" y="417"/>
                      <a:pt x="1727" y="298"/>
                      <a:pt x="1632" y="239"/>
                    </a:cubicBezTo>
                    <a:cubicBezTo>
                      <a:pt x="1156" y="1"/>
                      <a:pt x="263" y="1"/>
                      <a:pt x="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5733194" y="2431718"/>
                <a:ext cx="446826" cy="327059"/>
              </a:xfrm>
              <a:custGeom>
                <a:rect b="b" l="l" r="r" t="t"/>
                <a:pathLst>
                  <a:path extrusionOk="0" h="10276" w="14039">
                    <a:moveTo>
                      <a:pt x="11621" y="655"/>
                    </a:moveTo>
                    <a:lnTo>
                      <a:pt x="11621" y="1500"/>
                    </a:lnTo>
                    <a:cubicBezTo>
                      <a:pt x="11621" y="1631"/>
                      <a:pt x="11598" y="1762"/>
                      <a:pt x="11538" y="1905"/>
                    </a:cubicBezTo>
                    <a:lnTo>
                      <a:pt x="11431" y="2108"/>
                    </a:lnTo>
                    <a:cubicBezTo>
                      <a:pt x="11419" y="2143"/>
                      <a:pt x="11419" y="2167"/>
                      <a:pt x="11419" y="2203"/>
                    </a:cubicBezTo>
                    <a:lnTo>
                      <a:pt x="11419" y="2631"/>
                    </a:lnTo>
                    <a:cubicBezTo>
                      <a:pt x="11419" y="2929"/>
                      <a:pt x="11300" y="3215"/>
                      <a:pt x="11074" y="3429"/>
                    </a:cubicBezTo>
                    <a:cubicBezTo>
                      <a:pt x="10858" y="3634"/>
                      <a:pt x="10599" y="3751"/>
                      <a:pt x="10317" y="3751"/>
                    </a:cubicBezTo>
                    <a:cubicBezTo>
                      <a:pt x="10303" y="3751"/>
                      <a:pt x="10290" y="3751"/>
                      <a:pt x="10276" y="3751"/>
                    </a:cubicBezTo>
                    <a:cubicBezTo>
                      <a:pt x="9657" y="3739"/>
                      <a:pt x="9181" y="3215"/>
                      <a:pt x="9181" y="2584"/>
                    </a:cubicBezTo>
                    <a:lnTo>
                      <a:pt x="9181" y="2203"/>
                    </a:lnTo>
                    <a:cubicBezTo>
                      <a:pt x="9181" y="2167"/>
                      <a:pt x="9181" y="2143"/>
                      <a:pt x="9169" y="2108"/>
                    </a:cubicBezTo>
                    <a:lnTo>
                      <a:pt x="9038" y="1857"/>
                    </a:lnTo>
                    <a:cubicBezTo>
                      <a:pt x="8990" y="1762"/>
                      <a:pt x="8966" y="1667"/>
                      <a:pt x="8966" y="1560"/>
                    </a:cubicBezTo>
                    <a:lnTo>
                      <a:pt x="8966" y="1548"/>
                    </a:lnTo>
                    <a:cubicBezTo>
                      <a:pt x="8966" y="1048"/>
                      <a:pt x="9359" y="655"/>
                      <a:pt x="9859" y="655"/>
                    </a:cubicBezTo>
                    <a:close/>
                    <a:moveTo>
                      <a:pt x="4156" y="429"/>
                    </a:moveTo>
                    <a:cubicBezTo>
                      <a:pt x="4513" y="429"/>
                      <a:pt x="4823" y="560"/>
                      <a:pt x="5061" y="822"/>
                    </a:cubicBezTo>
                    <a:cubicBezTo>
                      <a:pt x="5299" y="1072"/>
                      <a:pt x="5442" y="1417"/>
                      <a:pt x="5478" y="1786"/>
                    </a:cubicBezTo>
                    <a:cubicBezTo>
                      <a:pt x="5513" y="2215"/>
                      <a:pt x="5656" y="3108"/>
                      <a:pt x="5847" y="3643"/>
                    </a:cubicBezTo>
                    <a:lnTo>
                      <a:pt x="5835" y="3643"/>
                    </a:lnTo>
                    <a:cubicBezTo>
                      <a:pt x="5525" y="3762"/>
                      <a:pt x="4882" y="3941"/>
                      <a:pt x="4132" y="3941"/>
                    </a:cubicBezTo>
                    <a:cubicBezTo>
                      <a:pt x="4077" y="3944"/>
                      <a:pt x="4021" y="3945"/>
                      <a:pt x="3967" y="3945"/>
                    </a:cubicBezTo>
                    <a:cubicBezTo>
                      <a:pt x="3330" y="3945"/>
                      <a:pt x="2762" y="3765"/>
                      <a:pt x="2477" y="3655"/>
                    </a:cubicBezTo>
                    <a:cubicBezTo>
                      <a:pt x="2656" y="3108"/>
                      <a:pt x="2799" y="2215"/>
                      <a:pt x="2835" y="1786"/>
                    </a:cubicBezTo>
                    <a:cubicBezTo>
                      <a:pt x="2858" y="1417"/>
                      <a:pt x="3013" y="1072"/>
                      <a:pt x="3251" y="822"/>
                    </a:cubicBezTo>
                    <a:cubicBezTo>
                      <a:pt x="3501" y="560"/>
                      <a:pt x="3811" y="429"/>
                      <a:pt x="4156" y="429"/>
                    </a:cubicBezTo>
                    <a:close/>
                    <a:moveTo>
                      <a:pt x="10752" y="4096"/>
                    </a:moveTo>
                    <a:cubicBezTo>
                      <a:pt x="10752" y="4155"/>
                      <a:pt x="10764" y="4215"/>
                      <a:pt x="10776" y="4274"/>
                    </a:cubicBezTo>
                    <a:lnTo>
                      <a:pt x="10609" y="4429"/>
                    </a:lnTo>
                    <a:cubicBezTo>
                      <a:pt x="10526" y="4524"/>
                      <a:pt x="10419" y="4572"/>
                      <a:pt x="10300" y="4572"/>
                    </a:cubicBezTo>
                    <a:cubicBezTo>
                      <a:pt x="10181" y="4572"/>
                      <a:pt x="10062" y="4524"/>
                      <a:pt x="9990" y="4429"/>
                    </a:cubicBezTo>
                    <a:lnTo>
                      <a:pt x="9823" y="4274"/>
                    </a:lnTo>
                    <a:cubicBezTo>
                      <a:pt x="9835" y="4215"/>
                      <a:pt x="9859" y="4155"/>
                      <a:pt x="9859" y="4096"/>
                    </a:cubicBezTo>
                    <a:cubicBezTo>
                      <a:pt x="9990" y="4132"/>
                      <a:pt x="10121" y="4167"/>
                      <a:pt x="10252" y="4167"/>
                    </a:cubicBezTo>
                    <a:lnTo>
                      <a:pt x="10300" y="4167"/>
                    </a:lnTo>
                    <a:cubicBezTo>
                      <a:pt x="10455" y="4167"/>
                      <a:pt x="10609" y="4132"/>
                      <a:pt x="10752" y="4096"/>
                    </a:cubicBezTo>
                    <a:close/>
                    <a:moveTo>
                      <a:pt x="4692" y="4358"/>
                    </a:moveTo>
                    <a:cubicBezTo>
                      <a:pt x="4763" y="4524"/>
                      <a:pt x="4918" y="4644"/>
                      <a:pt x="5097" y="4691"/>
                    </a:cubicBezTo>
                    <a:lnTo>
                      <a:pt x="5835" y="4894"/>
                    </a:lnTo>
                    <a:cubicBezTo>
                      <a:pt x="6025" y="4953"/>
                      <a:pt x="6168" y="5132"/>
                      <a:pt x="6168" y="5322"/>
                    </a:cubicBezTo>
                    <a:lnTo>
                      <a:pt x="6168" y="7251"/>
                    </a:lnTo>
                    <a:cubicBezTo>
                      <a:pt x="6168" y="7501"/>
                      <a:pt x="5954" y="7692"/>
                      <a:pt x="5716" y="7692"/>
                    </a:cubicBezTo>
                    <a:lnTo>
                      <a:pt x="5704" y="7692"/>
                    </a:lnTo>
                    <a:lnTo>
                      <a:pt x="5704" y="6144"/>
                    </a:lnTo>
                    <a:cubicBezTo>
                      <a:pt x="5668" y="5787"/>
                      <a:pt x="5394" y="5501"/>
                      <a:pt x="5025" y="5501"/>
                    </a:cubicBezTo>
                    <a:lnTo>
                      <a:pt x="3275" y="5501"/>
                    </a:lnTo>
                    <a:cubicBezTo>
                      <a:pt x="2918" y="5501"/>
                      <a:pt x="2632" y="5787"/>
                      <a:pt x="2632" y="6144"/>
                    </a:cubicBezTo>
                    <a:lnTo>
                      <a:pt x="2632" y="7692"/>
                    </a:lnTo>
                    <a:lnTo>
                      <a:pt x="2620" y="7692"/>
                    </a:lnTo>
                    <a:cubicBezTo>
                      <a:pt x="2370" y="7692"/>
                      <a:pt x="2180" y="7489"/>
                      <a:pt x="2180" y="7251"/>
                    </a:cubicBezTo>
                    <a:lnTo>
                      <a:pt x="2180" y="5322"/>
                    </a:lnTo>
                    <a:cubicBezTo>
                      <a:pt x="2180" y="5132"/>
                      <a:pt x="2311" y="4941"/>
                      <a:pt x="2501" y="4894"/>
                    </a:cubicBezTo>
                    <a:lnTo>
                      <a:pt x="3251" y="4691"/>
                    </a:lnTo>
                    <a:cubicBezTo>
                      <a:pt x="3430" y="4644"/>
                      <a:pt x="3561" y="4524"/>
                      <a:pt x="3644" y="4358"/>
                    </a:cubicBezTo>
                    <a:cubicBezTo>
                      <a:pt x="3811" y="4370"/>
                      <a:pt x="3989" y="4394"/>
                      <a:pt x="4168" y="4394"/>
                    </a:cubicBezTo>
                    <a:cubicBezTo>
                      <a:pt x="4347" y="4394"/>
                      <a:pt x="4525" y="4370"/>
                      <a:pt x="4692" y="4358"/>
                    </a:cubicBezTo>
                    <a:close/>
                    <a:moveTo>
                      <a:pt x="10526" y="5906"/>
                    </a:moveTo>
                    <a:cubicBezTo>
                      <a:pt x="10538" y="5906"/>
                      <a:pt x="10538" y="5906"/>
                      <a:pt x="10538" y="5918"/>
                    </a:cubicBezTo>
                    <a:lnTo>
                      <a:pt x="10538" y="7680"/>
                    </a:lnTo>
                    <a:cubicBezTo>
                      <a:pt x="10538" y="7692"/>
                      <a:pt x="10538" y="7692"/>
                      <a:pt x="10526" y="7692"/>
                    </a:cubicBezTo>
                    <a:lnTo>
                      <a:pt x="7895" y="7692"/>
                    </a:lnTo>
                    <a:cubicBezTo>
                      <a:pt x="7871" y="7692"/>
                      <a:pt x="7871" y="7692"/>
                      <a:pt x="7871" y="7680"/>
                    </a:cubicBezTo>
                    <a:lnTo>
                      <a:pt x="7871" y="5918"/>
                    </a:lnTo>
                    <a:lnTo>
                      <a:pt x="10526" y="5906"/>
                    </a:lnTo>
                    <a:close/>
                    <a:moveTo>
                      <a:pt x="11050" y="4596"/>
                    </a:moveTo>
                    <a:lnTo>
                      <a:pt x="11228" y="4691"/>
                    </a:lnTo>
                    <a:lnTo>
                      <a:pt x="11967" y="4894"/>
                    </a:lnTo>
                    <a:cubicBezTo>
                      <a:pt x="12157" y="4953"/>
                      <a:pt x="12300" y="5132"/>
                      <a:pt x="12300" y="5322"/>
                    </a:cubicBezTo>
                    <a:lnTo>
                      <a:pt x="12300" y="7251"/>
                    </a:lnTo>
                    <a:cubicBezTo>
                      <a:pt x="12300" y="7501"/>
                      <a:pt x="12086" y="7692"/>
                      <a:pt x="11848" y="7692"/>
                    </a:cubicBezTo>
                    <a:lnTo>
                      <a:pt x="10955" y="7692"/>
                    </a:lnTo>
                    <a:lnTo>
                      <a:pt x="10955" y="7680"/>
                    </a:lnTo>
                    <a:lnTo>
                      <a:pt x="10955" y="7227"/>
                    </a:lnTo>
                    <a:lnTo>
                      <a:pt x="11621" y="7227"/>
                    </a:lnTo>
                    <a:cubicBezTo>
                      <a:pt x="11740" y="7227"/>
                      <a:pt x="11836" y="7144"/>
                      <a:pt x="11836" y="7025"/>
                    </a:cubicBezTo>
                    <a:lnTo>
                      <a:pt x="11836" y="5715"/>
                    </a:lnTo>
                    <a:cubicBezTo>
                      <a:pt x="11836" y="5596"/>
                      <a:pt x="11740" y="5501"/>
                      <a:pt x="11621" y="5501"/>
                    </a:cubicBezTo>
                    <a:cubicBezTo>
                      <a:pt x="11502" y="5501"/>
                      <a:pt x="11419" y="5596"/>
                      <a:pt x="11419" y="5715"/>
                    </a:cubicBezTo>
                    <a:lnTo>
                      <a:pt x="11419" y="6834"/>
                    </a:lnTo>
                    <a:lnTo>
                      <a:pt x="10955" y="6834"/>
                    </a:lnTo>
                    <a:lnTo>
                      <a:pt x="10955" y="5941"/>
                    </a:lnTo>
                    <a:cubicBezTo>
                      <a:pt x="10955" y="5691"/>
                      <a:pt x="10764" y="5525"/>
                      <a:pt x="10538" y="5525"/>
                    </a:cubicBezTo>
                    <a:lnTo>
                      <a:pt x="8335" y="5525"/>
                    </a:lnTo>
                    <a:lnTo>
                      <a:pt x="8335" y="5322"/>
                    </a:lnTo>
                    <a:lnTo>
                      <a:pt x="8299" y="5322"/>
                    </a:lnTo>
                    <a:cubicBezTo>
                      <a:pt x="8299" y="5132"/>
                      <a:pt x="8442" y="4941"/>
                      <a:pt x="8633" y="4894"/>
                    </a:cubicBezTo>
                    <a:lnTo>
                      <a:pt x="9383" y="4691"/>
                    </a:lnTo>
                    <a:cubicBezTo>
                      <a:pt x="9442" y="4667"/>
                      <a:pt x="9490" y="4644"/>
                      <a:pt x="9562" y="4596"/>
                    </a:cubicBezTo>
                    <a:lnTo>
                      <a:pt x="9693" y="4727"/>
                    </a:lnTo>
                    <a:cubicBezTo>
                      <a:pt x="9859" y="4894"/>
                      <a:pt x="10062" y="4989"/>
                      <a:pt x="10300" y="4989"/>
                    </a:cubicBezTo>
                    <a:cubicBezTo>
                      <a:pt x="10526" y="4989"/>
                      <a:pt x="10752" y="4894"/>
                      <a:pt x="10907" y="4727"/>
                    </a:cubicBezTo>
                    <a:lnTo>
                      <a:pt x="11050" y="4596"/>
                    </a:lnTo>
                    <a:close/>
                    <a:moveTo>
                      <a:pt x="2632" y="8108"/>
                    </a:moveTo>
                    <a:lnTo>
                      <a:pt x="2632" y="8573"/>
                    </a:lnTo>
                    <a:lnTo>
                      <a:pt x="846" y="8573"/>
                    </a:lnTo>
                    <a:lnTo>
                      <a:pt x="846" y="8108"/>
                    </a:lnTo>
                    <a:close/>
                    <a:moveTo>
                      <a:pt x="13157" y="8108"/>
                    </a:moveTo>
                    <a:lnTo>
                      <a:pt x="13157" y="8573"/>
                    </a:lnTo>
                    <a:lnTo>
                      <a:pt x="5668" y="8573"/>
                    </a:lnTo>
                    <a:lnTo>
                      <a:pt x="5668" y="8108"/>
                    </a:lnTo>
                    <a:close/>
                    <a:moveTo>
                      <a:pt x="5049" y="5906"/>
                    </a:moveTo>
                    <a:cubicBezTo>
                      <a:pt x="5180" y="5906"/>
                      <a:pt x="5287" y="6013"/>
                      <a:pt x="5287" y="6144"/>
                    </a:cubicBezTo>
                    <a:lnTo>
                      <a:pt x="5287" y="9001"/>
                    </a:lnTo>
                    <a:lnTo>
                      <a:pt x="3049" y="9001"/>
                    </a:lnTo>
                    <a:lnTo>
                      <a:pt x="3049" y="6144"/>
                    </a:lnTo>
                    <a:cubicBezTo>
                      <a:pt x="3049" y="6013"/>
                      <a:pt x="3156" y="5906"/>
                      <a:pt x="3287" y="5906"/>
                    </a:cubicBezTo>
                    <a:close/>
                    <a:moveTo>
                      <a:pt x="4168" y="0"/>
                    </a:moveTo>
                    <a:cubicBezTo>
                      <a:pt x="3239" y="0"/>
                      <a:pt x="2501" y="738"/>
                      <a:pt x="2430" y="1738"/>
                    </a:cubicBezTo>
                    <a:cubicBezTo>
                      <a:pt x="2394" y="2155"/>
                      <a:pt x="2263" y="2989"/>
                      <a:pt x="2084" y="3477"/>
                    </a:cubicBezTo>
                    <a:cubicBezTo>
                      <a:pt x="2037" y="3584"/>
                      <a:pt x="2049" y="3703"/>
                      <a:pt x="2096" y="3810"/>
                    </a:cubicBezTo>
                    <a:cubicBezTo>
                      <a:pt x="2144" y="3905"/>
                      <a:pt x="2239" y="3989"/>
                      <a:pt x="2334" y="4024"/>
                    </a:cubicBezTo>
                    <a:cubicBezTo>
                      <a:pt x="2513" y="4084"/>
                      <a:pt x="2811" y="4179"/>
                      <a:pt x="3156" y="4251"/>
                    </a:cubicBezTo>
                    <a:cubicBezTo>
                      <a:pt x="3144" y="4251"/>
                      <a:pt x="3144" y="4251"/>
                      <a:pt x="3120" y="4263"/>
                    </a:cubicBezTo>
                    <a:lnTo>
                      <a:pt x="2382" y="4477"/>
                    </a:lnTo>
                    <a:cubicBezTo>
                      <a:pt x="2013" y="4584"/>
                      <a:pt x="1751" y="4917"/>
                      <a:pt x="1751" y="5310"/>
                    </a:cubicBezTo>
                    <a:lnTo>
                      <a:pt x="1751" y="7227"/>
                    </a:lnTo>
                    <a:cubicBezTo>
                      <a:pt x="1751" y="7394"/>
                      <a:pt x="1799" y="7561"/>
                      <a:pt x="1894" y="7680"/>
                    </a:cubicBezTo>
                    <a:lnTo>
                      <a:pt x="203" y="7680"/>
                    </a:lnTo>
                    <a:cubicBezTo>
                      <a:pt x="84" y="7680"/>
                      <a:pt x="1" y="7763"/>
                      <a:pt x="1" y="7882"/>
                    </a:cubicBezTo>
                    <a:cubicBezTo>
                      <a:pt x="1" y="8001"/>
                      <a:pt x="84" y="8096"/>
                      <a:pt x="203" y="8096"/>
                    </a:cubicBezTo>
                    <a:lnTo>
                      <a:pt x="441" y="8096"/>
                    </a:lnTo>
                    <a:lnTo>
                      <a:pt x="441" y="10073"/>
                    </a:lnTo>
                    <a:cubicBezTo>
                      <a:pt x="441" y="10192"/>
                      <a:pt x="537" y="10275"/>
                      <a:pt x="656" y="10275"/>
                    </a:cubicBezTo>
                    <a:cubicBezTo>
                      <a:pt x="775" y="10275"/>
                      <a:pt x="858" y="10192"/>
                      <a:pt x="858" y="10073"/>
                    </a:cubicBezTo>
                    <a:lnTo>
                      <a:pt x="858" y="8954"/>
                    </a:lnTo>
                    <a:lnTo>
                      <a:pt x="2644" y="8954"/>
                    </a:lnTo>
                    <a:lnTo>
                      <a:pt x="2644" y="10073"/>
                    </a:lnTo>
                    <a:cubicBezTo>
                      <a:pt x="2644" y="10192"/>
                      <a:pt x="2739" y="10275"/>
                      <a:pt x="2858" y="10275"/>
                    </a:cubicBezTo>
                    <a:cubicBezTo>
                      <a:pt x="2977" y="10275"/>
                      <a:pt x="3073" y="10192"/>
                      <a:pt x="3073" y="10073"/>
                    </a:cubicBezTo>
                    <a:lnTo>
                      <a:pt x="3073" y="9406"/>
                    </a:lnTo>
                    <a:lnTo>
                      <a:pt x="5287" y="9406"/>
                    </a:lnTo>
                    <a:lnTo>
                      <a:pt x="5287" y="10073"/>
                    </a:lnTo>
                    <a:cubicBezTo>
                      <a:pt x="5287" y="10192"/>
                      <a:pt x="5371" y="10275"/>
                      <a:pt x="5490" y="10275"/>
                    </a:cubicBezTo>
                    <a:cubicBezTo>
                      <a:pt x="5609" y="10275"/>
                      <a:pt x="5704" y="10192"/>
                      <a:pt x="5704" y="10073"/>
                    </a:cubicBezTo>
                    <a:lnTo>
                      <a:pt x="5704" y="8954"/>
                    </a:lnTo>
                    <a:lnTo>
                      <a:pt x="13169" y="8954"/>
                    </a:lnTo>
                    <a:lnTo>
                      <a:pt x="13169" y="10073"/>
                    </a:lnTo>
                    <a:cubicBezTo>
                      <a:pt x="13169" y="10192"/>
                      <a:pt x="13264" y="10275"/>
                      <a:pt x="13383" y="10275"/>
                    </a:cubicBezTo>
                    <a:cubicBezTo>
                      <a:pt x="13503" y="10275"/>
                      <a:pt x="13586" y="10192"/>
                      <a:pt x="13586" y="10073"/>
                    </a:cubicBezTo>
                    <a:lnTo>
                      <a:pt x="13586" y="8096"/>
                    </a:lnTo>
                    <a:lnTo>
                      <a:pt x="13824" y="8096"/>
                    </a:lnTo>
                    <a:cubicBezTo>
                      <a:pt x="13943" y="8096"/>
                      <a:pt x="14038" y="8001"/>
                      <a:pt x="14038" y="7882"/>
                    </a:cubicBezTo>
                    <a:cubicBezTo>
                      <a:pt x="14003" y="7787"/>
                      <a:pt x="13919" y="7692"/>
                      <a:pt x="13800" y="7692"/>
                    </a:cubicBezTo>
                    <a:lnTo>
                      <a:pt x="12562" y="7692"/>
                    </a:lnTo>
                    <a:cubicBezTo>
                      <a:pt x="12633" y="7561"/>
                      <a:pt x="12693" y="7406"/>
                      <a:pt x="12693" y="7251"/>
                    </a:cubicBezTo>
                    <a:lnTo>
                      <a:pt x="12693" y="5322"/>
                    </a:lnTo>
                    <a:cubicBezTo>
                      <a:pt x="12693" y="4941"/>
                      <a:pt x="12443" y="4596"/>
                      <a:pt x="12074" y="4489"/>
                    </a:cubicBezTo>
                    <a:lnTo>
                      <a:pt x="11324" y="4286"/>
                    </a:lnTo>
                    <a:cubicBezTo>
                      <a:pt x="11228" y="4251"/>
                      <a:pt x="11169" y="4167"/>
                      <a:pt x="11169" y="4060"/>
                    </a:cubicBezTo>
                    <a:lnTo>
                      <a:pt x="11169" y="3893"/>
                    </a:lnTo>
                    <a:cubicBezTo>
                      <a:pt x="11240" y="3858"/>
                      <a:pt x="11300" y="3798"/>
                      <a:pt x="11359" y="3739"/>
                    </a:cubicBezTo>
                    <a:cubicBezTo>
                      <a:pt x="11657" y="3453"/>
                      <a:pt x="11824" y="3060"/>
                      <a:pt x="11824" y="2643"/>
                    </a:cubicBezTo>
                    <a:lnTo>
                      <a:pt x="11824" y="2262"/>
                    </a:lnTo>
                    <a:lnTo>
                      <a:pt x="11895" y="2096"/>
                    </a:lnTo>
                    <a:cubicBezTo>
                      <a:pt x="11979" y="1917"/>
                      <a:pt x="12026" y="1703"/>
                      <a:pt x="12026" y="1512"/>
                    </a:cubicBezTo>
                    <a:lnTo>
                      <a:pt x="12026" y="453"/>
                    </a:lnTo>
                    <a:cubicBezTo>
                      <a:pt x="12026" y="333"/>
                      <a:pt x="11943" y="250"/>
                      <a:pt x="11824" y="250"/>
                    </a:cubicBezTo>
                    <a:lnTo>
                      <a:pt x="9859" y="250"/>
                    </a:lnTo>
                    <a:cubicBezTo>
                      <a:pt x="9145" y="250"/>
                      <a:pt x="8561" y="834"/>
                      <a:pt x="8561" y="1548"/>
                    </a:cubicBezTo>
                    <a:lnTo>
                      <a:pt x="8561" y="1560"/>
                    </a:lnTo>
                    <a:cubicBezTo>
                      <a:pt x="8561" y="1727"/>
                      <a:pt x="8597" y="1881"/>
                      <a:pt x="8680" y="2036"/>
                    </a:cubicBezTo>
                    <a:lnTo>
                      <a:pt x="8788" y="2238"/>
                    </a:lnTo>
                    <a:lnTo>
                      <a:pt x="8788" y="2572"/>
                    </a:lnTo>
                    <a:cubicBezTo>
                      <a:pt x="8788" y="3108"/>
                      <a:pt x="9050" y="3584"/>
                      <a:pt x="9442" y="3870"/>
                    </a:cubicBezTo>
                    <a:lnTo>
                      <a:pt x="9442" y="4048"/>
                    </a:lnTo>
                    <a:cubicBezTo>
                      <a:pt x="9442" y="4143"/>
                      <a:pt x="9359" y="4239"/>
                      <a:pt x="9276" y="4263"/>
                    </a:cubicBezTo>
                    <a:lnTo>
                      <a:pt x="8526" y="4477"/>
                    </a:lnTo>
                    <a:cubicBezTo>
                      <a:pt x="8157" y="4584"/>
                      <a:pt x="7907" y="4917"/>
                      <a:pt x="7907" y="5310"/>
                    </a:cubicBezTo>
                    <a:lnTo>
                      <a:pt x="7907" y="5489"/>
                    </a:lnTo>
                    <a:lnTo>
                      <a:pt x="7895" y="5489"/>
                    </a:lnTo>
                    <a:cubicBezTo>
                      <a:pt x="7657" y="5489"/>
                      <a:pt x="7478" y="5679"/>
                      <a:pt x="7478" y="5906"/>
                    </a:cubicBezTo>
                    <a:lnTo>
                      <a:pt x="7478" y="7656"/>
                    </a:lnTo>
                    <a:lnTo>
                      <a:pt x="7478" y="7680"/>
                    </a:lnTo>
                    <a:lnTo>
                      <a:pt x="6442" y="7680"/>
                    </a:lnTo>
                    <a:cubicBezTo>
                      <a:pt x="6525" y="7537"/>
                      <a:pt x="6585" y="7394"/>
                      <a:pt x="6585" y="7227"/>
                    </a:cubicBezTo>
                    <a:lnTo>
                      <a:pt x="6585" y="5310"/>
                    </a:lnTo>
                    <a:cubicBezTo>
                      <a:pt x="6585" y="4917"/>
                      <a:pt x="6323" y="4584"/>
                      <a:pt x="5954" y="4477"/>
                    </a:cubicBezTo>
                    <a:lnTo>
                      <a:pt x="5216" y="4263"/>
                    </a:lnTo>
                    <a:cubicBezTo>
                      <a:pt x="5192" y="4263"/>
                      <a:pt x="5192" y="4263"/>
                      <a:pt x="5180" y="4251"/>
                    </a:cubicBezTo>
                    <a:cubicBezTo>
                      <a:pt x="5537" y="4179"/>
                      <a:pt x="5823" y="4084"/>
                      <a:pt x="6002" y="4024"/>
                    </a:cubicBezTo>
                    <a:cubicBezTo>
                      <a:pt x="6109" y="3989"/>
                      <a:pt x="6192" y="3905"/>
                      <a:pt x="6240" y="3810"/>
                    </a:cubicBezTo>
                    <a:cubicBezTo>
                      <a:pt x="6287" y="3703"/>
                      <a:pt x="6299" y="3596"/>
                      <a:pt x="6252" y="3477"/>
                    </a:cubicBezTo>
                    <a:cubicBezTo>
                      <a:pt x="6073" y="2977"/>
                      <a:pt x="5942" y="2143"/>
                      <a:pt x="5906" y="1738"/>
                    </a:cubicBezTo>
                    <a:cubicBezTo>
                      <a:pt x="5835" y="738"/>
                      <a:pt x="5097" y="0"/>
                      <a:pt x="41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6019323" y="2641653"/>
                <a:ext cx="13272" cy="13272"/>
              </a:xfrm>
              <a:custGeom>
                <a:rect b="b" l="l" r="r" t="t"/>
                <a:pathLst>
                  <a:path extrusionOk="0" h="417" w="417">
                    <a:moveTo>
                      <a:pt x="202" y="0"/>
                    </a:moveTo>
                    <a:cubicBezTo>
                      <a:pt x="95" y="0"/>
                      <a:pt x="0" y="84"/>
                      <a:pt x="0" y="203"/>
                    </a:cubicBezTo>
                    <a:cubicBezTo>
                      <a:pt x="0" y="322"/>
                      <a:pt x="95" y="417"/>
                      <a:pt x="202" y="417"/>
                    </a:cubicBezTo>
                    <a:cubicBezTo>
                      <a:pt x="322" y="417"/>
                      <a:pt x="417" y="322"/>
                      <a:pt x="417" y="203"/>
                    </a:cubicBezTo>
                    <a:cubicBezTo>
                      <a:pt x="417" y="84"/>
                      <a:pt x="322" y="0"/>
                      <a:pt x="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7" name="Google Shape;177;p2"/>
          <p:cNvGrpSpPr/>
          <p:nvPr/>
        </p:nvGrpSpPr>
        <p:grpSpPr>
          <a:xfrm>
            <a:off x="7159237" y="5228879"/>
            <a:ext cx="546290" cy="546290"/>
            <a:chOff x="7159237" y="5228879"/>
            <a:chExt cx="546290" cy="546290"/>
          </a:xfrm>
        </p:grpSpPr>
        <p:sp>
          <p:nvSpPr>
            <p:cNvPr id="178" name="Google Shape;178;p2"/>
            <p:cNvSpPr/>
            <p:nvPr/>
          </p:nvSpPr>
          <p:spPr>
            <a:xfrm>
              <a:off x="7159237" y="5228879"/>
              <a:ext cx="546290" cy="54629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9" name="Google Shape;179;p2"/>
            <p:cNvGrpSpPr/>
            <p:nvPr/>
          </p:nvGrpSpPr>
          <p:grpSpPr>
            <a:xfrm>
              <a:off x="7254833" y="5324284"/>
              <a:ext cx="355099" cy="355481"/>
              <a:chOff x="3539102" y="2427549"/>
              <a:chExt cx="355099" cy="355481"/>
            </a:xfrm>
          </p:grpSpPr>
          <p:sp>
            <p:nvSpPr>
              <p:cNvPr id="180" name="Google Shape;180;p2"/>
              <p:cNvSpPr/>
              <p:nvPr/>
            </p:nvSpPr>
            <p:spPr>
              <a:xfrm>
                <a:off x="3539102" y="2561320"/>
                <a:ext cx="355099" cy="221710"/>
              </a:xfrm>
              <a:custGeom>
                <a:rect b="b" l="l" r="r" t="t"/>
                <a:pathLst>
                  <a:path extrusionOk="0" h="6966" w="11157">
                    <a:moveTo>
                      <a:pt x="2953" y="3131"/>
                    </a:moveTo>
                    <a:lnTo>
                      <a:pt x="2953" y="6644"/>
                    </a:lnTo>
                    <a:lnTo>
                      <a:pt x="1537" y="6644"/>
                    </a:lnTo>
                    <a:lnTo>
                      <a:pt x="1537" y="3131"/>
                    </a:lnTo>
                    <a:close/>
                    <a:moveTo>
                      <a:pt x="6263" y="2250"/>
                    </a:moveTo>
                    <a:lnTo>
                      <a:pt x="6263" y="6644"/>
                    </a:lnTo>
                    <a:lnTo>
                      <a:pt x="4858" y="6644"/>
                    </a:lnTo>
                    <a:lnTo>
                      <a:pt x="4858" y="2250"/>
                    </a:lnTo>
                    <a:close/>
                    <a:moveTo>
                      <a:pt x="9585" y="333"/>
                    </a:moveTo>
                    <a:lnTo>
                      <a:pt x="9585" y="6644"/>
                    </a:lnTo>
                    <a:lnTo>
                      <a:pt x="8168" y="6644"/>
                    </a:lnTo>
                    <a:lnTo>
                      <a:pt x="8168" y="333"/>
                    </a:lnTo>
                    <a:close/>
                    <a:moveTo>
                      <a:pt x="8025" y="0"/>
                    </a:moveTo>
                    <a:cubicBezTo>
                      <a:pt x="7930" y="0"/>
                      <a:pt x="7859" y="83"/>
                      <a:pt x="7859" y="167"/>
                    </a:cubicBezTo>
                    <a:lnTo>
                      <a:pt x="7859" y="6644"/>
                    </a:lnTo>
                    <a:lnTo>
                      <a:pt x="6609" y="6644"/>
                    </a:lnTo>
                    <a:lnTo>
                      <a:pt x="6609" y="2084"/>
                    </a:lnTo>
                    <a:cubicBezTo>
                      <a:pt x="6609" y="2000"/>
                      <a:pt x="6537" y="1917"/>
                      <a:pt x="6442" y="1917"/>
                    </a:cubicBezTo>
                    <a:lnTo>
                      <a:pt x="4704" y="1917"/>
                    </a:lnTo>
                    <a:cubicBezTo>
                      <a:pt x="4608" y="1917"/>
                      <a:pt x="4537" y="2000"/>
                      <a:pt x="4537" y="2084"/>
                    </a:cubicBezTo>
                    <a:lnTo>
                      <a:pt x="4537" y="6644"/>
                    </a:lnTo>
                    <a:lnTo>
                      <a:pt x="3287" y="6644"/>
                    </a:lnTo>
                    <a:lnTo>
                      <a:pt x="3287" y="2965"/>
                    </a:lnTo>
                    <a:cubicBezTo>
                      <a:pt x="3287" y="2881"/>
                      <a:pt x="3215" y="2798"/>
                      <a:pt x="3120" y="2798"/>
                    </a:cubicBezTo>
                    <a:lnTo>
                      <a:pt x="1382" y="2798"/>
                    </a:lnTo>
                    <a:cubicBezTo>
                      <a:pt x="1298" y="2798"/>
                      <a:pt x="1215" y="2881"/>
                      <a:pt x="1215" y="2965"/>
                    </a:cubicBezTo>
                    <a:lnTo>
                      <a:pt x="1215" y="6644"/>
                    </a:lnTo>
                    <a:lnTo>
                      <a:pt x="167" y="6644"/>
                    </a:lnTo>
                    <a:cubicBezTo>
                      <a:pt x="72" y="6644"/>
                      <a:pt x="1" y="6715"/>
                      <a:pt x="1" y="6810"/>
                    </a:cubicBezTo>
                    <a:cubicBezTo>
                      <a:pt x="1" y="6894"/>
                      <a:pt x="72" y="6965"/>
                      <a:pt x="167" y="6965"/>
                    </a:cubicBezTo>
                    <a:lnTo>
                      <a:pt x="11002" y="6965"/>
                    </a:lnTo>
                    <a:cubicBezTo>
                      <a:pt x="11085" y="6965"/>
                      <a:pt x="11157" y="6894"/>
                      <a:pt x="11157" y="6810"/>
                    </a:cubicBezTo>
                    <a:cubicBezTo>
                      <a:pt x="11145" y="6715"/>
                      <a:pt x="11073" y="6644"/>
                      <a:pt x="10990" y="6644"/>
                    </a:cubicBezTo>
                    <a:lnTo>
                      <a:pt x="9930" y="6644"/>
                    </a:lnTo>
                    <a:lnTo>
                      <a:pt x="9930" y="167"/>
                    </a:lnTo>
                    <a:cubicBezTo>
                      <a:pt x="9930" y="83"/>
                      <a:pt x="9859" y="0"/>
                      <a:pt x="97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3544417" y="2427549"/>
                <a:ext cx="339568" cy="205415"/>
              </a:xfrm>
              <a:custGeom>
                <a:rect b="b" l="l" r="r" t="t"/>
                <a:pathLst>
                  <a:path extrusionOk="0" h="6454" w="10669">
                    <a:moveTo>
                      <a:pt x="10157" y="0"/>
                    </a:moveTo>
                    <a:cubicBezTo>
                      <a:pt x="10125" y="0"/>
                      <a:pt x="10093" y="4"/>
                      <a:pt x="10061" y="12"/>
                    </a:cubicBezTo>
                    <a:lnTo>
                      <a:pt x="8656" y="191"/>
                    </a:lnTo>
                    <a:cubicBezTo>
                      <a:pt x="8382" y="214"/>
                      <a:pt x="8180" y="488"/>
                      <a:pt x="8216" y="762"/>
                    </a:cubicBezTo>
                    <a:cubicBezTo>
                      <a:pt x="8238" y="1032"/>
                      <a:pt x="8483" y="1217"/>
                      <a:pt x="8751" y="1217"/>
                    </a:cubicBezTo>
                    <a:cubicBezTo>
                      <a:pt x="8767" y="1217"/>
                      <a:pt x="8783" y="1216"/>
                      <a:pt x="8799" y="1215"/>
                    </a:cubicBezTo>
                    <a:lnTo>
                      <a:pt x="8906" y="1203"/>
                    </a:lnTo>
                    <a:lnTo>
                      <a:pt x="8906" y="1203"/>
                    </a:lnTo>
                    <a:cubicBezTo>
                      <a:pt x="7204" y="3191"/>
                      <a:pt x="5156" y="4215"/>
                      <a:pt x="3715" y="4727"/>
                    </a:cubicBezTo>
                    <a:cubicBezTo>
                      <a:pt x="1917" y="5370"/>
                      <a:pt x="524" y="5429"/>
                      <a:pt x="500" y="5429"/>
                    </a:cubicBezTo>
                    <a:cubicBezTo>
                      <a:pt x="227" y="5441"/>
                      <a:pt x="0" y="5679"/>
                      <a:pt x="12" y="5965"/>
                    </a:cubicBezTo>
                    <a:cubicBezTo>
                      <a:pt x="24" y="6239"/>
                      <a:pt x="250" y="6453"/>
                      <a:pt x="524" y="6453"/>
                    </a:cubicBezTo>
                    <a:lnTo>
                      <a:pt x="536" y="6453"/>
                    </a:lnTo>
                    <a:cubicBezTo>
                      <a:pt x="596" y="6453"/>
                      <a:pt x="2084" y="6394"/>
                      <a:pt x="4037" y="5703"/>
                    </a:cubicBezTo>
                    <a:cubicBezTo>
                      <a:pt x="5132" y="5322"/>
                      <a:pt x="6156" y="4798"/>
                      <a:pt x="7096" y="4167"/>
                    </a:cubicBezTo>
                    <a:cubicBezTo>
                      <a:pt x="7168" y="4120"/>
                      <a:pt x="7192" y="4013"/>
                      <a:pt x="7144" y="3941"/>
                    </a:cubicBezTo>
                    <a:cubicBezTo>
                      <a:pt x="7113" y="3895"/>
                      <a:pt x="7058" y="3869"/>
                      <a:pt x="7003" y="3869"/>
                    </a:cubicBezTo>
                    <a:cubicBezTo>
                      <a:pt x="6973" y="3869"/>
                      <a:pt x="6943" y="3877"/>
                      <a:pt x="6918" y="3893"/>
                    </a:cubicBezTo>
                    <a:cubicBezTo>
                      <a:pt x="5989" y="4513"/>
                      <a:pt x="5001" y="5025"/>
                      <a:pt x="3929" y="5394"/>
                    </a:cubicBezTo>
                    <a:cubicBezTo>
                      <a:pt x="2024" y="6084"/>
                      <a:pt x="596" y="6120"/>
                      <a:pt x="536" y="6120"/>
                    </a:cubicBezTo>
                    <a:cubicBezTo>
                      <a:pt x="429" y="6120"/>
                      <a:pt x="358" y="6049"/>
                      <a:pt x="358" y="5953"/>
                    </a:cubicBezTo>
                    <a:cubicBezTo>
                      <a:pt x="358" y="5846"/>
                      <a:pt x="429" y="5751"/>
                      <a:pt x="536" y="5751"/>
                    </a:cubicBezTo>
                    <a:cubicBezTo>
                      <a:pt x="548" y="5751"/>
                      <a:pt x="1989" y="5691"/>
                      <a:pt x="3834" y="5036"/>
                    </a:cubicBezTo>
                    <a:cubicBezTo>
                      <a:pt x="5406" y="4489"/>
                      <a:pt x="7632" y="3346"/>
                      <a:pt x="9454" y="1084"/>
                    </a:cubicBezTo>
                    <a:cubicBezTo>
                      <a:pt x="9534" y="969"/>
                      <a:pt x="9459" y="809"/>
                      <a:pt x="9315" y="809"/>
                    </a:cubicBezTo>
                    <a:cubicBezTo>
                      <a:pt x="9310" y="809"/>
                      <a:pt x="9304" y="809"/>
                      <a:pt x="9299" y="810"/>
                    </a:cubicBezTo>
                    <a:lnTo>
                      <a:pt x="8775" y="869"/>
                    </a:lnTo>
                    <a:cubicBezTo>
                      <a:pt x="8768" y="870"/>
                      <a:pt x="8761" y="871"/>
                      <a:pt x="8754" y="871"/>
                    </a:cubicBezTo>
                    <a:cubicBezTo>
                      <a:pt x="8676" y="871"/>
                      <a:pt x="8595" y="815"/>
                      <a:pt x="8573" y="738"/>
                    </a:cubicBezTo>
                    <a:cubicBezTo>
                      <a:pt x="8537" y="631"/>
                      <a:pt x="8620" y="512"/>
                      <a:pt x="8740" y="500"/>
                    </a:cubicBezTo>
                    <a:lnTo>
                      <a:pt x="10133" y="322"/>
                    </a:lnTo>
                    <a:cubicBezTo>
                      <a:pt x="10139" y="321"/>
                      <a:pt x="10146" y="320"/>
                      <a:pt x="10153" y="320"/>
                    </a:cubicBezTo>
                    <a:cubicBezTo>
                      <a:pt x="10253" y="320"/>
                      <a:pt x="10347" y="400"/>
                      <a:pt x="10347" y="500"/>
                    </a:cubicBezTo>
                    <a:lnTo>
                      <a:pt x="10347" y="1893"/>
                    </a:lnTo>
                    <a:cubicBezTo>
                      <a:pt x="10347" y="2000"/>
                      <a:pt x="10252" y="2072"/>
                      <a:pt x="10168" y="2072"/>
                    </a:cubicBezTo>
                    <a:cubicBezTo>
                      <a:pt x="10073" y="2072"/>
                      <a:pt x="9990" y="1988"/>
                      <a:pt x="9990" y="1893"/>
                    </a:cubicBezTo>
                    <a:lnTo>
                      <a:pt x="9990" y="1477"/>
                    </a:lnTo>
                    <a:cubicBezTo>
                      <a:pt x="9990" y="1417"/>
                      <a:pt x="9942" y="1346"/>
                      <a:pt x="9883" y="1334"/>
                    </a:cubicBezTo>
                    <a:cubicBezTo>
                      <a:pt x="9866" y="1324"/>
                      <a:pt x="9848" y="1319"/>
                      <a:pt x="9830" y="1319"/>
                    </a:cubicBezTo>
                    <a:cubicBezTo>
                      <a:pt x="9784" y="1319"/>
                      <a:pt x="9738" y="1347"/>
                      <a:pt x="9704" y="1381"/>
                    </a:cubicBezTo>
                    <a:cubicBezTo>
                      <a:pt x="9085" y="2119"/>
                      <a:pt x="8394" y="2810"/>
                      <a:pt x="7632" y="3382"/>
                    </a:cubicBezTo>
                    <a:cubicBezTo>
                      <a:pt x="7561" y="3441"/>
                      <a:pt x="7537" y="3548"/>
                      <a:pt x="7597" y="3608"/>
                    </a:cubicBezTo>
                    <a:cubicBezTo>
                      <a:pt x="7635" y="3646"/>
                      <a:pt x="7692" y="3674"/>
                      <a:pt x="7744" y="3674"/>
                    </a:cubicBezTo>
                    <a:cubicBezTo>
                      <a:pt x="7773" y="3674"/>
                      <a:pt x="7801" y="3665"/>
                      <a:pt x="7823" y="3643"/>
                    </a:cubicBezTo>
                    <a:cubicBezTo>
                      <a:pt x="8489" y="3131"/>
                      <a:pt x="9109" y="2548"/>
                      <a:pt x="9656" y="1917"/>
                    </a:cubicBezTo>
                    <a:cubicBezTo>
                      <a:pt x="9668" y="2179"/>
                      <a:pt x="9894" y="2405"/>
                      <a:pt x="10156" y="2405"/>
                    </a:cubicBezTo>
                    <a:cubicBezTo>
                      <a:pt x="10442" y="2405"/>
                      <a:pt x="10668" y="2179"/>
                      <a:pt x="10668" y="1893"/>
                    </a:cubicBezTo>
                    <a:lnTo>
                      <a:pt x="10668" y="500"/>
                    </a:lnTo>
                    <a:cubicBezTo>
                      <a:pt x="10621" y="369"/>
                      <a:pt x="10561" y="238"/>
                      <a:pt x="10466" y="131"/>
                    </a:cubicBezTo>
                    <a:cubicBezTo>
                      <a:pt x="10382" y="48"/>
                      <a:pt x="10270" y="0"/>
                      <a:pt x="101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2" name="Google Shape;182;p2"/>
          <p:cNvGrpSpPr/>
          <p:nvPr/>
        </p:nvGrpSpPr>
        <p:grpSpPr>
          <a:xfrm>
            <a:off x="1452060" y="5280286"/>
            <a:ext cx="534946" cy="534946"/>
            <a:chOff x="1452060" y="4405696"/>
            <a:chExt cx="534946" cy="534946"/>
          </a:xfrm>
        </p:grpSpPr>
        <p:sp>
          <p:nvSpPr>
            <p:cNvPr id="183" name="Google Shape;183;p2"/>
            <p:cNvSpPr/>
            <p:nvPr/>
          </p:nvSpPr>
          <p:spPr>
            <a:xfrm>
              <a:off x="1452060" y="4405696"/>
              <a:ext cx="534946" cy="53494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4" name="Google Shape;184;p2"/>
            <p:cNvGrpSpPr/>
            <p:nvPr/>
          </p:nvGrpSpPr>
          <p:grpSpPr>
            <a:xfrm>
              <a:off x="1587258" y="4496558"/>
              <a:ext cx="264550" cy="353222"/>
              <a:chOff x="903530" y="3806125"/>
              <a:chExt cx="264550" cy="353222"/>
            </a:xfrm>
          </p:grpSpPr>
          <p:sp>
            <p:nvSpPr>
              <p:cNvPr id="185" name="Google Shape;185;p2"/>
              <p:cNvSpPr/>
              <p:nvPr/>
            </p:nvSpPr>
            <p:spPr>
              <a:xfrm>
                <a:off x="926637" y="3839321"/>
                <a:ext cx="173237" cy="162002"/>
              </a:xfrm>
              <a:custGeom>
                <a:rect b="b" l="l" r="r" t="t"/>
                <a:pathLst>
                  <a:path extrusionOk="0" h="5090" w="5443">
                    <a:moveTo>
                      <a:pt x="3418" y="1"/>
                    </a:moveTo>
                    <a:cubicBezTo>
                      <a:pt x="2623" y="1"/>
                      <a:pt x="1831" y="307"/>
                      <a:pt x="1227" y="911"/>
                    </a:cubicBezTo>
                    <a:cubicBezTo>
                      <a:pt x="108" y="2030"/>
                      <a:pt x="1" y="3804"/>
                      <a:pt x="989" y="5030"/>
                    </a:cubicBezTo>
                    <a:cubicBezTo>
                      <a:pt x="1013" y="5078"/>
                      <a:pt x="1061" y="5090"/>
                      <a:pt x="1120" y="5090"/>
                    </a:cubicBezTo>
                    <a:cubicBezTo>
                      <a:pt x="1156" y="5090"/>
                      <a:pt x="1192" y="5078"/>
                      <a:pt x="1227" y="5066"/>
                    </a:cubicBezTo>
                    <a:cubicBezTo>
                      <a:pt x="1299" y="5006"/>
                      <a:pt x="1311" y="4899"/>
                      <a:pt x="1251" y="4840"/>
                    </a:cubicBezTo>
                    <a:cubicBezTo>
                      <a:pt x="382" y="3744"/>
                      <a:pt x="477" y="2149"/>
                      <a:pt x="1477" y="1149"/>
                    </a:cubicBezTo>
                    <a:cubicBezTo>
                      <a:pt x="2019" y="607"/>
                      <a:pt x="2735" y="334"/>
                      <a:pt x="3452" y="334"/>
                    </a:cubicBezTo>
                    <a:cubicBezTo>
                      <a:pt x="4059" y="334"/>
                      <a:pt x="4666" y="530"/>
                      <a:pt x="5168" y="923"/>
                    </a:cubicBezTo>
                    <a:cubicBezTo>
                      <a:pt x="5199" y="948"/>
                      <a:pt x="5237" y="961"/>
                      <a:pt x="5273" y="961"/>
                    </a:cubicBezTo>
                    <a:cubicBezTo>
                      <a:pt x="5321" y="961"/>
                      <a:pt x="5367" y="939"/>
                      <a:pt x="5394" y="899"/>
                    </a:cubicBezTo>
                    <a:cubicBezTo>
                      <a:pt x="5442" y="827"/>
                      <a:pt x="5418" y="720"/>
                      <a:pt x="5347" y="672"/>
                    </a:cubicBezTo>
                    <a:cubicBezTo>
                      <a:pt x="4777" y="223"/>
                      <a:pt x="4096" y="1"/>
                      <a:pt x="34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903530" y="3806125"/>
                <a:ext cx="264550" cy="353222"/>
              </a:xfrm>
              <a:custGeom>
                <a:rect b="b" l="l" r="r" t="t"/>
                <a:pathLst>
                  <a:path extrusionOk="0" h="11098" w="8312">
                    <a:moveTo>
                      <a:pt x="4144" y="322"/>
                    </a:moveTo>
                    <a:cubicBezTo>
                      <a:pt x="6251" y="322"/>
                      <a:pt x="7966" y="2025"/>
                      <a:pt x="7966" y="4144"/>
                    </a:cubicBezTo>
                    <a:cubicBezTo>
                      <a:pt x="7978" y="5085"/>
                      <a:pt x="7775" y="6002"/>
                      <a:pt x="7371" y="6895"/>
                    </a:cubicBezTo>
                    <a:cubicBezTo>
                      <a:pt x="7037" y="7609"/>
                      <a:pt x="6597" y="8323"/>
                      <a:pt x="6025" y="8978"/>
                    </a:cubicBezTo>
                    <a:cubicBezTo>
                      <a:pt x="5228" y="9919"/>
                      <a:pt x="4418" y="10526"/>
                      <a:pt x="4156" y="10717"/>
                    </a:cubicBezTo>
                    <a:cubicBezTo>
                      <a:pt x="3882" y="10538"/>
                      <a:pt x="3084" y="9931"/>
                      <a:pt x="2275" y="8990"/>
                    </a:cubicBezTo>
                    <a:cubicBezTo>
                      <a:pt x="1715" y="8323"/>
                      <a:pt x="1251" y="7621"/>
                      <a:pt x="929" y="6895"/>
                    </a:cubicBezTo>
                    <a:cubicBezTo>
                      <a:pt x="525" y="6002"/>
                      <a:pt x="310" y="5085"/>
                      <a:pt x="310" y="4144"/>
                    </a:cubicBezTo>
                    <a:cubicBezTo>
                      <a:pt x="310" y="2025"/>
                      <a:pt x="2025" y="322"/>
                      <a:pt x="4144" y="322"/>
                    </a:cubicBezTo>
                    <a:close/>
                    <a:moveTo>
                      <a:pt x="4156" y="1"/>
                    </a:moveTo>
                    <a:cubicBezTo>
                      <a:pt x="1858" y="1"/>
                      <a:pt x="1" y="1870"/>
                      <a:pt x="1" y="4156"/>
                    </a:cubicBezTo>
                    <a:cubicBezTo>
                      <a:pt x="1" y="5121"/>
                      <a:pt x="215" y="6097"/>
                      <a:pt x="644" y="7049"/>
                    </a:cubicBezTo>
                    <a:cubicBezTo>
                      <a:pt x="989" y="7788"/>
                      <a:pt x="1441" y="8514"/>
                      <a:pt x="2037" y="9216"/>
                    </a:cubicBezTo>
                    <a:cubicBezTo>
                      <a:pt x="3037" y="10395"/>
                      <a:pt x="4037" y="11050"/>
                      <a:pt x="4061" y="11062"/>
                    </a:cubicBezTo>
                    <a:cubicBezTo>
                      <a:pt x="4096" y="11074"/>
                      <a:pt x="4120" y="11098"/>
                      <a:pt x="4156" y="11098"/>
                    </a:cubicBezTo>
                    <a:cubicBezTo>
                      <a:pt x="4180" y="11098"/>
                      <a:pt x="4215" y="11074"/>
                      <a:pt x="4239" y="11062"/>
                    </a:cubicBezTo>
                    <a:cubicBezTo>
                      <a:pt x="4287" y="11038"/>
                      <a:pt x="5275" y="10395"/>
                      <a:pt x="6263" y="9216"/>
                    </a:cubicBezTo>
                    <a:cubicBezTo>
                      <a:pt x="6859" y="8538"/>
                      <a:pt x="7323" y="7800"/>
                      <a:pt x="7668" y="7049"/>
                    </a:cubicBezTo>
                    <a:cubicBezTo>
                      <a:pt x="8085" y="6109"/>
                      <a:pt x="8311" y="5144"/>
                      <a:pt x="8311" y="4156"/>
                    </a:cubicBezTo>
                    <a:cubicBezTo>
                      <a:pt x="8311" y="1870"/>
                      <a:pt x="6442" y="1"/>
                      <a:pt x="41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1008879" y="3904059"/>
                <a:ext cx="54966" cy="18460"/>
              </a:xfrm>
              <a:custGeom>
                <a:rect b="b" l="l" r="r" t="t"/>
                <a:pathLst>
                  <a:path extrusionOk="0" h="580" w="1727">
                    <a:moveTo>
                      <a:pt x="648" y="1"/>
                    </a:moveTo>
                    <a:cubicBezTo>
                      <a:pt x="492" y="1"/>
                      <a:pt x="319" y="16"/>
                      <a:pt x="132" y="55"/>
                    </a:cubicBezTo>
                    <a:cubicBezTo>
                      <a:pt x="60" y="67"/>
                      <a:pt x="1" y="127"/>
                      <a:pt x="1" y="222"/>
                    </a:cubicBezTo>
                    <a:lnTo>
                      <a:pt x="1" y="401"/>
                    </a:lnTo>
                    <a:cubicBezTo>
                      <a:pt x="1" y="484"/>
                      <a:pt x="72" y="555"/>
                      <a:pt x="155" y="555"/>
                    </a:cubicBezTo>
                    <a:cubicBezTo>
                      <a:pt x="251" y="555"/>
                      <a:pt x="322" y="484"/>
                      <a:pt x="322" y="401"/>
                    </a:cubicBezTo>
                    <a:lnTo>
                      <a:pt x="322" y="365"/>
                    </a:lnTo>
                    <a:cubicBezTo>
                      <a:pt x="434" y="350"/>
                      <a:pt x="539" y="343"/>
                      <a:pt x="636" y="343"/>
                    </a:cubicBezTo>
                    <a:cubicBezTo>
                      <a:pt x="841" y="343"/>
                      <a:pt x="1011" y="372"/>
                      <a:pt x="1132" y="413"/>
                    </a:cubicBezTo>
                    <a:cubicBezTo>
                      <a:pt x="1334" y="472"/>
                      <a:pt x="1453" y="543"/>
                      <a:pt x="1465" y="543"/>
                    </a:cubicBezTo>
                    <a:cubicBezTo>
                      <a:pt x="1501" y="555"/>
                      <a:pt x="1525" y="579"/>
                      <a:pt x="1560" y="579"/>
                    </a:cubicBezTo>
                    <a:cubicBezTo>
                      <a:pt x="1620" y="579"/>
                      <a:pt x="1667" y="543"/>
                      <a:pt x="1691" y="496"/>
                    </a:cubicBezTo>
                    <a:cubicBezTo>
                      <a:pt x="1727" y="401"/>
                      <a:pt x="1703" y="305"/>
                      <a:pt x="1632" y="246"/>
                    </a:cubicBezTo>
                    <a:cubicBezTo>
                      <a:pt x="1613" y="236"/>
                      <a:pt x="1255" y="1"/>
                      <a:pt x="6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972118" y="3872072"/>
                <a:ext cx="172473" cy="164866"/>
              </a:xfrm>
              <a:custGeom>
                <a:rect b="b" l="l" r="r" t="t"/>
                <a:pathLst>
                  <a:path extrusionOk="0" h="5180" w="5419">
                    <a:moveTo>
                      <a:pt x="3239" y="346"/>
                    </a:moveTo>
                    <a:lnTo>
                      <a:pt x="3239" y="1144"/>
                    </a:lnTo>
                    <a:cubicBezTo>
                      <a:pt x="3239" y="1287"/>
                      <a:pt x="3203" y="1418"/>
                      <a:pt x="3144" y="1537"/>
                    </a:cubicBezTo>
                    <a:lnTo>
                      <a:pt x="3084" y="1668"/>
                    </a:lnTo>
                    <a:cubicBezTo>
                      <a:pt x="3073" y="1703"/>
                      <a:pt x="3073" y="1715"/>
                      <a:pt x="3073" y="1739"/>
                    </a:cubicBezTo>
                    <a:lnTo>
                      <a:pt x="3073" y="2084"/>
                    </a:lnTo>
                    <a:cubicBezTo>
                      <a:pt x="3073" y="2370"/>
                      <a:pt x="2953" y="2632"/>
                      <a:pt x="2763" y="2846"/>
                    </a:cubicBezTo>
                    <a:cubicBezTo>
                      <a:pt x="2558" y="3028"/>
                      <a:pt x="2311" y="3145"/>
                      <a:pt x="2040" y="3145"/>
                    </a:cubicBezTo>
                    <a:cubicBezTo>
                      <a:pt x="2027" y="3145"/>
                      <a:pt x="2014" y="3144"/>
                      <a:pt x="2001" y="3144"/>
                    </a:cubicBezTo>
                    <a:cubicBezTo>
                      <a:pt x="1406" y="3108"/>
                      <a:pt x="941" y="2620"/>
                      <a:pt x="941" y="2037"/>
                    </a:cubicBezTo>
                    <a:lnTo>
                      <a:pt x="941" y="1739"/>
                    </a:lnTo>
                    <a:cubicBezTo>
                      <a:pt x="941" y="1715"/>
                      <a:pt x="941" y="1703"/>
                      <a:pt x="929" y="1668"/>
                    </a:cubicBezTo>
                    <a:lnTo>
                      <a:pt x="870" y="1537"/>
                    </a:lnTo>
                    <a:cubicBezTo>
                      <a:pt x="810" y="1418"/>
                      <a:pt x="775" y="1287"/>
                      <a:pt x="775" y="1144"/>
                    </a:cubicBezTo>
                    <a:cubicBezTo>
                      <a:pt x="775" y="703"/>
                      <a:pt x="1132" y="346"/>
                      <a:pt x="1584" y="346"/>
                    </a:cubicBezTo>
                    <a:close/>
                    <a:moveTo>
                      <a:pt x="1465" y="3346"/>
                    </a:moveTo>
                    <a:cubicBezTo>
                      <a:pt x="1608" y="3406"/>
                      <a:pt x="1775" y="3453"/>
                      <a:pt x="1953" y="3465"/>
                    </a:cubicBezTo>
                    <a:lnTo>
                      <a:pt x="2001" y="3465"/>
                    </a:lnTo>
                    <a:cubicBezTo>
                      <a:pt x="2180" y="3465"/>
                      <a:pt x="2370" y="3442"/>
                      <a:pt x="2537" y="3370"/>
                    </a:cubicBezTo>
                    <a:lnTo>
                      <a:pt x="2537" y="3584"/>
                    </a:lnTo>
                    <a:cubicBezTo>
                      <a:pt x="2537" y="3632"/>
                      <a:pt x="2549" y="3692"/>
                      <a:pt x="2549" y="3739"/>
                    </a:cubicBezTo>
                    <a:lnTo>
                      <a:pt x="2001" y="4156"/>
                    </a:lnTo>
                    <a:lnTo>
                      <a:pt x="1453" y="3727"/>
                    </a:lnTo>
                    <a:cubicBezTo>
                      <a:pt x="1465" y="3680"/>
                      <a:pt x="1465" y="3632"/>
                      <a:pt x="1465" y="3573"/>
                    </a:cubicBezTo>
                    <a:lnTo>
                      <a:pt x="1465" y="3346"/>
                    </a:lnTo>
                    <a:close/>
                    <a:moveTo>
                      <a:pt x="1251" y="3977"/>
                    </a:moveTo>
                    <a:lnTo>
                      <a:pt x="1834" y="4406"/>
                    </a:lnTo>
                    <a:lnTo>
                      <a:pt x="1834" y="4870"/>
                    </a:lnTo>
                    <a:cubicBezTo>
                      <a:pt x="1334" y="4835"/>
                      <a:pt x="822" y="4680"/>
                      <a:pt x="394" y="4358"/>
                    </a:cubicBezTo>
                    <a:cubicBezTo>
                      <a:pt x="417" y="4335"/>
                      <a:pt x="465" y="4299"/>
                      <a:pt x="501" y="4287"/>
                    </a:cubicBezTo>
                    <a:lnTo>
                      <a:pt x="1132" y="4049"/>
                    </a:lnTo>
                    <a:cubicBezTo>
                      <a:pt x="1179" y="4037"/>
                      <a:pt x="1227" y="4001"/>
                      <a:pt x="1251" y="3977"/>
                    </a:cubicBezTo>
                    <a:close/>
                    <a:moveTo>
                      <a:pt x="2739" y="3989"/>
                    </a:moveTo>
                    <a:cubicBezTo>
                      <a:pt x="2787" y="4025"/>
                      <a:pt x="2822" y="4037"/>
                      <a:pt x="2858" y="4061"/>
                    </a:cubicBezTo>
                    <a:lnTo>
                      <a:pt x="3632" y="4346"/>
                    </a:lnTo>
                    <a:cubicBezTo>
                      <a:pt x="3192" y="4656"/>
                      <a:pt x="2680" y="4835"/>
                      <a:pt x="2168" y="4870"/>
                    </a:cubicBezTo>
                    <a:lnTo>
                      <a:pt x="2168" y="4418"/>
                    </a:lnTo>
                    <a:lnTo>
                      <a:pt x="2739" y="3989"/>
                    </a:lnTo>
                    <a:close/>
                    <a:moveTo>
                      <a:pt x="1596" y="1"/>
                    </a:moveTo>
                    <a:cubicBezTo>
                      <a:pt x="977" y="1"/>
                      <a:pt x="465" y="501"/>
                      <a:pt x="465" y="1132"/>
                    </a:cubicBezTo>
                    <a:cubicBezTo>
                      <a:pt x="465" y="1310"/>
                      <a:pt x="513" y="1501"/>
                      <a:pt x="596" y="1668"/>
                    </a:cubicBezTo>
                    <a:lnTo>
                      <a:pt x="644" y="1751"/>
                    </a:lnTo>
                    <a:lnTo>
                      <a:pt x="644" y="2013"/>
                    </a:lnTo>
                    <a:cubicBezTo>
                      <a:pt x="644" y="2453"/>
                      <a:pt x="858" y="2858"/>
                      <a:pt x="1168" y="3120"/>
                    </a:cubicBezTo>
                    <a:lnTo>
                      <a:pt x="1168" y="3561"/>
                    </a:lnTo>
                    <a:cubicBezTo>
                      <a:pt x="1168" y="3632"/>
                      <a:pt x="1120" y="3704"/>
                      <a:pt x="1048" y="3739"/>
                    </a:cubicBezTo>
                    <a:lnTo>
                      <a:pt x="406" y="3977"/>
                    </a:lnTo>
                    <a:cubicBezTo>
                      <a:pt x="239" y="4037"/>
                      <a:pt x="108" y="4168"/>
                      <a:pt x="36" y="4311"/>
                    </a:cubicBezTo>
                    <a:cubicBezTo>
                      <a:pt x="1" y="4394"/>
                      <a:pt x="25" y="4466"/>
                      <a:pt x="84" y="4513"/>
                    </a:cubicBezTo>
                    <a:cubicBezTo>
                      <a:pt x="644" y="4954"/>
                      <a:pt x="1334" y="5180"/>
                      <a:pt x="2001" y="5180"/>
                    </a:cubicBezTo>
                    <a:cubicBezTo>
                      <a:pt x="2799" y="5180"/>
                      <a:pt x="3596" y="4870"/>
                      <a:pt x="4204" y="4275"/>
                    </a:cubicBezTo>
                    <a:cubicBezTo>
                      <a:pt x="5323" y="3168"/>
                      <a:pt x="5418" y="1406"/>
                      <a:pt x="4442" y="167"/>
                    </a:cubicBezTo>
                    <a:cubicBezTo>
                      <a:pt x="4405" y="124"/>
                      <a:pt x="4351" y="98"/>
                      <a:pt x="4301" y="98"/>
                    </a:cubicBezTo>
                    <a:cubicBezTo>
                      <a:pt x="4269" y="98"/>
                      <a:pt x="4239" y="108"/>
                      <a:pt x="4216" y="132"/>
                    </a:cubicBezTo>
                    <a:cubicBezTo>
                      <a:pt x="4144" y="191"/>
                      <a:pt x="4132" y="298"/>
                      <a:pt x="4192" y="358"/>
                    </a:cubicBezTo>
                    <a:cubicBezTo>
                      <a:pt x="5061" y="1465"/>
                      <a:pt x="4966" y="3049"/>
                      <a:pt x="3965" y="4049"/>
                    </a:cubicBezTo>
                    <a:lnTo>
                      <a:pt x="3906" y="4108"/>
                    </a:lnTo>
                    <a:cubicBezTo>
                      <a:pt x="3870" y="4096"/>
                      <a:pt x="3835" y="4061"/>
                      <a:pt x="3799" y="4049"/>
                    </a:cubicBezTo>
                    <a:lnTo>
                      <a:pt x="2977" y="3739"/>
                    </a:lnTo>
                    <a:cubicBezTo>
                      <a:pt x="2906" y="3704"/>
                      <a:pt x="2858" y="3644"/>
                      <a:pt x="2858" y="3561"/>
                    </a:cubicBezTo>
                    <a:lnTo>
                      <a:pt x="2858" y="3144"/>
                    </a:lnTo>
                    <a:cubicBezTo>
                      <a:pt x="2894" y="3108"/>
                      <a:pt x="2942" y="3084"/>
                      <a:pt x="2965" y="3049"/>
                    </a:cubicBezTo>
                    <a:cubicBezTo>
                      <a:pt x="3239" y="2787"/>
                      <a:pt x="3382" y="2441"/>
                      <a:pt x="3382" y="2072"/>
                    </a:cubicBezTo>
                    <a:lnTo>
                      <a:pt x="3382" y="1751"/>
                    </a:lnTo>
                    <a:lnTo>
                      <a:pt x="3430" y="1668"/>
                    </a:lnTo>
                    <a:cubicBezTo>
                      <a:pt x="3513" y="1501"/>
                      <a:pt x="3561" y="1310"/>
                      <a:pt x="3561" y="1132"/>
                    </a:cubicBezTo>
                    <a:lnTo>
                      <a:pt x="3561" y="167"/>
                    </a:lnTo>
                    <a:cubicBezTo>
                      <a:pt x="3561" y="72"/>
                      <a:pt x="3489" y="1"/>
                      <a:pt x="3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9" name="Google Shape;189;p2"/>
          <p:cNvGrpSpPr/>
          <p:nvPr/>
        </p:nvGrpSpPr>
        <p:grpSpPr>
          <a:xfrm>
            <a:off x="1587258" y="4742169"/>
            <a:ext cx="264550" cy="353222"/>
            <a:chOff x="903530" y="3806125"/>
            <a:chExt cx="264550" cy="353222"/>
          </a:xfrm>
        </p:grpSpPr>
        <p:sp>
          <p:nvSpPr>
            <p:cNvPr id="190" name="Google Shape;190;p2"/>
            <p:cNvSpPr/>
            <p:nvPr/>
          </p:nvSpPr>
          <p:spPr>
            <a:xfrm>
              <a:off x="926637" y="3839321"/>
              <a:ext cx="173237" cy="162002"/>
            </a:xfrm>
            <a:custGeom>
              <a:rect b="b" l="l" r="r" t="t"/>
              <a:pathLst>
                <a:path extrusionOk="0" h="5090" w="5443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903530" y="3806125"/>
              <a:ext cx="264550" cy="353222"/>
            </a:xfrm>
            <a:custGeom>
              <a:rect b="b" l="l" r="r" t="t"/>
              <a:pathLst>
                <a:path extrusionOk="0" h="11098" w="8312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008879" y="3904059"/>
              <a:ext cx="54966" cy="18460"/>
            </a:xfrm>
            <a:custGeom>
              <a:rect b="b" l="l" r="r" t="t"/>
              <a:pathLst>
                <a:path extrusionOk="0" h="580" w="1727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972118" y="3872072"/>
              <a:ext cx="172473" cy="164866"/>
            </a:xfrm>
            <a:custGeom>
              <a:rect b="b" l="l" r="r" t="t"/>
              <a:pathLst>
                <a:path extrusionOk="0" h="5180" w="5419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2"/>
          <p:cNvSpPr/>
          <p:nvPr/>
        </p:nvSpPr>
        <p:spPr>
          <a:xfrm>
            <a:off x="-7272448" y="4700181"/>
            <a:ext cx="23498591" cy="450260"/>
          </a:xfrm>
          <a:custGeom>
            <a:rect b="b" l="l" r="r" t="t"/>
            <a:pathLst>
              <a:path extrusionOk="0" h="450260" w="23498591">
                <a:moveTo>
                  <a:pt x="0" y="0"/>
                </a:moveTo>
                <a:lnTo>
                  <a:pt x="8327624" y="0"/>
                </a:lnTo>
                <a:cubicBezTo>
                  <a:pt x="8656083" y="2229"/>
                  <a:pt x="8622270" y="358157"/>
                  <a:pt x="9009283" y="356116"/>
                </a:cubicBezTo>
                <a:cubicBezTo>
                  <a:pt x="9372108" y="354203"/>
                  <a:pt x="9384442" y="41974"/>
                  <a:pt x="9617086" y="3134"/>
                </a:cubicBezTo>
                <a:lnTo>
                  <a:pt x="9656467" y="0"/>
                </a:lnTo>
                <a:lnTo>
                  <a:pt x="23498591" y="0"/>
                </a:lnTo>
                <a:lnTo>
                  <a:pt x="23498591" y="450260"/>
                </a:lnTo>
                <a:lnTo>
                  <a:pt x="0" y="4502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grpSp>
        <p:nvGrpSpPr>
          <p:cNvPr id="195" name="Google Shape;195;p2"/>
          <p:cNvGrpSpPr/>
          <p:nvPr/>
        </p:nvGrpSpPr>
        <p:grpSpPr>
          <a:xfrm>
            <a:off x="1452060" y="4405696"/>
            <a:ext cx="534946" cy="534946"/>
            <a:chOff x="1452060" y="4405696"/>
            <a:chExt cx="534946" cy="534946"/>
          </a:xfrm>
        </p:grpSpPr>
        <p:sp>
          <p:nvSpPr>
            <p:cNvPr id="196" name="Google Shape;196;p2"/>
            <p:cNvSpPr/>
            <p:nvPr/>
          </p:nvSpPr>
          <p:spPr>
            <a:xfrm>
              <a:off x="1452060" y="4405696"/>
              <a:ext cx="534946" cy="53494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7" name="Google Shape;197;p2"/>
            <p:cNvGrpSpPr/>
            <p:nvPr/>
          </p:nvGrpSpPr>
          <p:grpSpPr>
            <a:xfrm>
              <a:off x="1587258" y="4496558"/>
              <a:ext cx="264550" cy="353222"/>
              <a:chOff x="903530" y="3806125"/>
              <a:chExt cx="264550" cy="353222"/>
            </a:xfrm>
          </p:grpSpPr>
          <p:sp>
            <p:nvSpPr>
              <p:cNvPr id="198" name="Google Shape;198;p2"/>
              <p:cNvSpPr/>
              <p:nvPr/>
            </p:nvSpPr>
            <p:spPr>
              <a:xfrm>
                <a:off x="926637" y="3839321"/>
                <a:ext cx="173237" cy="162002"/>
              </a:xfrm>
              <a:custGeom>
                <a:rect b="b" l="l" r="r" t="t"/>
                <a:pathLst>
                  <a:path extrusionOk="0" h="5090" w="5443">
                    <a:moveTo>
                      <a:pt x="3418" y="1"/>
                    </a:moveTo>
                    <a:cubicBezTo>
                      <a:pt x="2623" y="1"/>
                      <a:pt x="1831" y="307"/>
                      <a:pt x="1227" y="911"/>
                    </a:cubicBezTo>
                    <a:cubicBezTo>
                      <a:pt x="108" y="2030"/>
                      <a:pt x="1" y="3804"/>
                      <a:pt x="989" y="5030"/>
                    </a:cubicBezTo>
                    <a:cubicBezTo>
                      <a:pt x="1013" y="5078"/>
                      <a:pt x="1061" y="5090"/>
                      <a:pt x="1120" y="5090"/>
                    </a:cubicBezTo>
                    <a:cubicBezTo>
                      <a:pt x="1156" y="5090"/>
                      <a:pt x="1192" y="5078"/>
                      <a:pt x="1227" y="5066"/>
                    </a:cubicBezTo>
                    <a:cubicBezTo>
                      <a:pt x="1299" y="5006"/>
                      <a:pt x="1311" y="4899"/>
                      <a:pt x="1251" y="4840"/>
                    </a:cubicBezTo>
                    <a:cubicBezTo>
                      <a:pt x="382" y="3744"/>
                      <a:pt x="477" y="2149"/>
                      <a:pt x="1477" y="1149"/>
                    </a:cubicBezTo>
                    <a:cubicBezTo>
                      <a:pt x="2019" y="607"/>
                      <a:pt x="2735" y="334"/>
                      <a:pt x="3452" y="334"/>
                    </a:cubicBezTo>
                    <a:cubicBezTo>
                      <a:pt x="4059" y="334"/>
                      <a:pt x="4666" y="530"/>
                      <a:pt x="5168" y="923"/>
                    </a:cubicBezTo>
                    <a:cubicBezTo>
                      <a:pt x="5199" y="948"/>
                      <a:pt x="5237" y="961"/>
                      <a:pt x="5273" y="961"/>
                    </a:cubicBezTo>
                    <a:cubicBezTo>
                      <a:pt x="5321" y="961"/>
                      <a:pt x="5367" y="939"/>
                      <a:pt x="5394" y="899"/>
                    </a:cubicBezTo>
                    <a:cubicBezTo>
                      <a:pt x="5442" y="827"/>
                      <a:pt x="5418" y="720"/>
                      <a:pt x="5347" y="672"/>
                    </a:cubicBezTo>
                    <a:cubicBezTo>
                      <a:pt x="4777" y="223"/>
                      <a:pt x="4096" y="1"/>
                      <a:pt x="34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903530" y="3806125"/>
                <a:ext cx="264550" cy="353222"/>
              </a:xfrm>
              <a:custGeom>
                <a:rect b="b" l="l" r="r" t="t"/>
                <a:pathLst>
                  <a:path extrusionOk="0" h="11098" w="8312">
                    <a:moveTo>
                      <a:pt x="4144" y="322"/>
                    </a:moveTo>
                    <a:cubicBezTo>
                      <a:pt x="6251" y="322"/>
                      <a:pt x="7966" y="2025"/>
                      <a:pt x="7966" y="4144"/>
                    </a:cubicBezTo>
                    <a:cubicBezTo>
                      <a:pt x="7978" y="5085"/>
                      <a:pt x="7775" y="6002"/>
                      <a:pt x="7371" y="6895"/>
                    </a:cubicBezTo>
                    <a:cubicBezTo>
                      <a:pt x="7037" y="7609"/>
                      <a:pt x="6597" y="8323"/>
                      <a:pt x="6025" y="8978"/>
                    </a:cubicBezTo>
                    <a:cubicBezTo>
                      <a:pt x="5228" y="9919"/>
                      <a:pt x="4418" y="10526"/>
                      <a:pt x="4156" y="10717"/>
                    </a:cubicBezTo>
                    <a:cubicBezTo>
                      <a:pt x="3882" y="10538"/>
                      <a:pt x="3084" y="9931"/>
                      <a:pt x="2275" y="8990"/>
                    </a:cubicBezTo>
                    <a:cubicBezTo>
                      <a:pt x="1715" y="8323"/>
                      <a:pt x="1251" y="7621"/>
                      <a:pt x="929" y="6895"/>
                    </a:cubicBezTo>
                    <a:cubicBezTo>
                      <a:pt x="525" y="6002"/>
                      <a:pt x="310" y="5085"/>
                      <a:pt x="310" y="4144"/>
                    </a:cubicBezTo>
                    <a:cubicBezTo>
                      <a:pt x="310" y="2025"/>
                      <a:pt x="2025" y="322"/>
                      <a:pt x="4144" y="322"/>
                    </a:cubicBezTo>
                    <a:close/>
                    <a:moveTo>
                      <a:pt x="4156" y="1"/>
                    </a:moveTo>
                    <a:cubicBezTo>
                      <a:pt x="1858" y="1"/>
                      <a:pt x="1" y="1870"/>
                      <a:pt x="1" y="4156"/>
                    </a:cubicBezTo>
                    <a:cubicBezTo>
                      <a:pt x="1" y="5121"/>
                      <a:pt x="215" y="6097"/>
                      <a:pt x="644" y="7049"/>
                    </a:cubicBezTo>
                    <a:cubicBezTo>
                      <a:pt x="989" y="7788"/>
                      <a:pt x="1441" y="8514"/>
                      <a:pt x="2037" y="9216"/>
                    </a:cubicBezTo>
                    <a:cubicBezTo>
                      <a:pt x="3037" y="10395"/>
                      <a:pt x="4037" y="11050"/>
                      <a:pt x="4061" y="11062"/>
                    </a:cubicBezTo>
                    <a:cubicBezTo>
                      <a:pt x="4096" y="11074"/>
                      <a:pt x="4120" y="11098"/>
                      <a:pt x="4156" y="11098"/>
                    </a:cubicBezTo>
                    <a:cubicBezTo>
                      <a:pt x="4180" y="11098"/>
                      <a:pt x="4215" y="11074"/>
                      <a:pt x="4239" y="11062"/>
                    </a:cubicBezTo>
                    <a:cubicBezTo>
                      <a:pt x="4287" y="11038"/>
                      <a:pt x="5275" y="10395"/>
                      <a:pt x="6263" y="9216"/>
                    </a:cubicBezTo>
                    <a:cubicBezTo>
                      <a:pt x="6859" y="8538"/>
                      <a:pt x="7323" y="7800"/>
                      <a:pt x="7668" y="7049"/>
                    </a:cubicBezTo>
                    <a:cubicBezTo>
                      <a:pt x="8085" y="6109"/>
                      <a:pt x="8311" y="5144"/>
                      <a:pt x="8311" y="4156"/>
                    </a:cubicBezTo>
                    <a:cubicBezTo>
                      <a:pt x="8311" y="1870"/>
                      <a:pt x="6442" y="1"/>
                      <a:pt x="41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1008879" y="3904059"/>
                <a:ext cx="54966" cy="18460"/>
              </a:xfrm>
              <a:custGeom>
                <a:rect b="b" l="l" r="r" t="t"/>
                <a:pathLst>
                  <a:path extrusionOk="0" h="580" w="1727">
                    <a:moveTo>
                      <a:pt x="648" y="1"/>
                    </a:moveTo>
                    <a:cubicBezTo>
                      <a:pt x="492" y="1"/>
                      <a:pt x="319" y="16"/>
                      <a:pt x="132" y="55"/>
                    </a:cubicBezTo>
                    <a:cubicBezTo>
                      <a:pt x="60" y="67"/>
                      <a:pt x="1" y="127"/>
                      <a:pt x="1" y="222"/>
                    </a:cubicBezTo>
                    <a:lnTo>
                      <a:pt x="1" y="401"/>
                    </a:lnTo>
                    <a:cubicBezTo>
                      <a:pt x="1" y="484"/>
                      <a:pt x="72" y="555"/>
                      <a:pt x="155" y="555"/>
                    </a:cubicBezTo>
                    <a:cubicBezTo>
                      <a:pt x="251" y="555"/>
                      <a:pt x="322" y="484"/>
                      <a:pt x="322" y="401"/>
                    </a:cubicBezTo>
                    <a:lnTo>
                      <a:pt x="322" y="365"/>
                    </a:lnTo>
                    <a:cubicBezTo>
                      <a:pt x="434" y="350"/>
                      <a:pt x="539" y="343"/>
                      <a:pt x="636" y="343"/>
                    </a:cubicBezTo>
                    <a:cubicBezTo>
                      <a:pt x="841" y="343"/>
                      <a:pt x="1011" y="372"/>
                      <a:pt x="1132" y="413"/>
                    </a:cubicBezTo>
                    <a:cubicBezTo>
                      <a:pt x="1334" y="472"/>
                      <a:pt x="1453" y="543"/>
                      <a:pt x="1465" y="543"/>
                    </a:cubicBezTo>
                    <a:cubicBezTo>
                      <a:pt x="1501" y="555"/>
                      <a:pt x="1525" y="579"/>
                      <a:pt x="1560" y="579"/>
                    </a:cubicBezTo>
                    <a:cubicBezTo>
                      <a:pt x="1620" y="579"/>
                      <a:pt x="1667" y="543"/>
                      <a:pt x="1691" y="496"/>
                    </a:cubicBezTo>
                    <a:cubicBezTo>
                      <a:pt x="1727" y="401"/>
                      <a:pt x="1703" y="305"/>
                      <a:pt x="1632" y="246"/>
                    </a:cubicBezTo>
                    <a:cubicBezTo>
                      <a:pt x="1613" y="236"/>
                      <a:pt x="1255" y="1"/>
                      <a:pt x="6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972118" y="3872072"/>
                <a:ext cx="172473" cy="164866"/>
              </a:xfrm>
              <a:custGeom>
                <a:rect b="b" l="l" r="r" t="t"/>
                <a:pathLst>
                  <a:path extrusionOk="0" h="5180" w="5419">
                    <a:moveTo>
                      <a:pt x="3239" y="346"/>
                    </a:moveTo>
                    <a:lnTo>
                      <a:pt x="3239" y="1144"/>
                    </a:lnTo>
                    <a:cubicBezTo>
                      <a:pt x="3239" y="1287"/>
                      <a:pt x="3203" y="1418"/>
                      <a:pt x="3144" y="1537"/>
                    </a:cubicBezTo>
                    <a:lnTo>
                      <a:pt x="3084" y="1668"/>
                    </a:lnTo>
                    <a:cubicBezTo>
                      <a:pt x="3073" y="1703"/>
                      <a:pt x="3073" y="1715"/>
                      <a:pt x="3073" y="1739"/>
                    </a:cubicBezTo>
                    <a:lnTo>
                      <a:pt x="3073" y="2084"/>
                    </a:lnTo>
                    <a:cubicBezTo>
                      <a:pt x="3073" y="2370"/>
                      <a:pt x="2953" y="2632"/>
                      <a:pt x="2763" y="2846"/>
                    </a:cubicBezTo>
                    <a:cubicBezTo>
                      <a:pt x="2558" y="3028"/>
                      <a:pt x="2311" y="3145"/>
                      <a:pt x="2040" y="3145"/>
                    </a:cubicBezTo>
                    <a:cubicBezTo>
                      <a:pt x="2027" y="3145"/>
                      <a:pt x="2014" y="3144"/>
                      <a:pt x="2001" y="3144"/>
                    </a:cubicBezTo>
                    <a:cubicBezTo>
                      <a:pt x="1406" y="3108"/>
                      <a:pt x="941" y="2620"/>
                      <a:pt x="941" y="2037"/>
                    </a:cubicBezTo>
                    <a:lnTo>
                      <a:pt x="941" y="1739"/>
                    </a:lnTo>
                    <a:cubicBezTo>
                      <a:pt x="941" y="1715"/>
                      <a:pt x="941" y="1703"/>
                      <a:pt x="929" y="1668"/>
                    </a:cubicBezTo>
                    <a:lnTo>
                      <a:pt x="870" y="1537"/>
                    </a:lnTo>
                    <a:cubicBezTo>
                      <a:pt x="810" y="1418"/>
                      <a:pt x="775" y="1287"/>
                      <a:pt x="775" y="1144"/>
                    </a:cubicBezTo>
                    <a:cubicBezTo>
                      <a:pt x="775" y="703"/>
                      <a:pt x="1132" y="346"/>
                      <a:pt x="1584" y="346"/>
                    </a:cubicBezTo>
                    <a:close/>
                    <a:moveTo>
                      <a:pt x="1465" y="3346"/>
                    </a:moveTo>
                    <a:cubicBezTo>
                      <a:pt x="1608" y="3406"/>
                      <a:pt x="1775" y="3453"/>
                      <a:pt x="1953" y="3465"/>
                    </a:cubicBezTo>
                    <a:lnTo>
                      <a:pt x="2001" y="3465"/>
                    </a:lnTo>
                    <a:cubicBezTo>
                      <a:pt x="2180" y="3465"/>
                      <a:pt x="2370" y="3442"/>
                      <a:pt x="2537" y="3370"/>
                    </a:cubicBezTo>
                    <a:lnTo>
                      <a:pt x="2537" y="3584"/>
                    </a:lnTo>
                    <a:cubicBezTo>
                      <a:pt x="2537" y="3632"/>
                      <a:pt x="2549" y="3692"/>
                      <a:pt x="2549" y="3739"/>
                    </a:cubicBezTo>
                    <a:lnTo>
                      <a:pt x="2001" y="4156"/>
                    </a:lnTo>
                    <a:lnTo>
                      <a:pt x="1453" y="3727"/>
                    </a:lnTo>
                    <a:cubicBezTo>
                      <a:pt x="1465" y="3680"/>
                      <a:pt x="1465" y="3632"/>
                      <a:pt x="1465" y="3573"/>
                    </a:cubicBezTo>
                    <a:lnTo>
                      <a:pt x="1465" y="3346"/>
                    </a:lnTo>
                    <a:close/>
                    <a:moveTo>
                      <a:pt x="1251" y="3977"/>
                    </a:moveTo>
                    <a:lnTo>
                      <a:pt x="1834" y="4406"/>
                    </a:lnTo>
                    <a:lnTo>
                      <a:pt x="1834" y="4870"/>
                    </a:lnTo>
                    <a:cubicBezTo>
                      <a:pt x="1334" y="4835"/>
                      <a:pt x="822" y="4680"/>
                      <a:pt x="394" y="4358"/>
                    </a:cubicBezTo>
                    <a:cubicBezTo>
                      <a:pt x="417" y="4335"/>
                      <a:pt x="465" y="4299"/>
                      <a:pt x="501" y="4287"/>
                    </a:cubicBezTo>
                    <a:lnTo>
                      <a:pt x="1132" y="4049"/>
                    </a:lnTo>
                    <a:cubicBezTo>
                      <a:pt x="1179" y="4037"/>
                      <a:pt x="1227" y="4001"/>
                      <a:pt x="1251" y="3977"/>
                    </a:cubicBezTo>
                    <a:close/>
                    <a:moveTo>
                      <a:pt x="2739" y="3989"/>
                    </a:moveTo>
                    <a:cubicBezTo>
                      <a:pt x="2787" y="4025"/>
                      <a:pt x="2822" y="4037"/>
                      <a:pt x="2858" y="4061"/>
                    </a:cubicBezTo>
                    <a:lnTo>
                      <a:pt x="3632" y="4346"/>
                    </a:lnTo>
                    <a:cubicBezTo>
                      <a:pt x="3192" y="4656"/>
                      <a:pt x="2680" y="4835"/>
                      <a:pt x="2168" y="4870"/>
                    </a:cubicBezTo>
                    <a:lnTo>
                      <a:pt x="2168" y="4418"/>
                    </a:lnTo>
                    <a:lnTo>
                      <a:pt x="2739" y="3989"/>
                    </a:lnTo>
                    <a:close/>
                    <a:moveTo>
                      <a:pt x="1596" y="1"/>
                    </a:moveTo>
                    <a:cubicBezTo>
                      <a:pt x="977" y="1"/>
                      <a:pt x="465" y="501"/>
                      <a:pt x="465" y="1132"/>
                    </a:cubicBezTo>
                    <a:cubicBezTo>
                      <a:pt x="465" y="1310"/>
                      <a:pt x="513" y="1501"/>
                      <a:pt x="596" y="1668"/>
                    </a:cubicBezTo>
                    <a:lnTo>
                      <a:pt x="644" y="1751"/>
                    </a:lnTo>
                    <a:lnTo>
                      <a:pt x="644" y="2013"/>
                    </a:lnTo>
                    <a:cubicBezTo>
                      <a:pt x="644" y="2453"/>
                      <a:pt x="858" y="2858"/>
                      <a:pt x="1168" y="3120"/>
                    </a:cubicBezTo>
                    <a:lnTo>
                      <a:pt x="1168" y="3561"/>
                    </a:lnTo>
                    <a:cubicBezTo>
                      <a:pt x="1168" y="3632"/>
                      <a:pt x="1120" y="3704"/>
                      <a:pt x="1048" y="3739"/>
                    </a:cubicBezTo>
                    <a:lnTo>
                      <a:pt x="406" y="3977"/>
                    </a:lnTo>
                    <a:cubicBezTo>
                      <a:pt x="239" y="4037"/>
                      <a:pt x="108" y="4168"/>
                      <a:pt x="36" y="4311"/>
                    </a:cubicBezTo>
                    <a:cubicBezTo>
                      <a:pt x="1" y="4394"/>
                      <a:pt x="25" y="4466"/>
                      <a:pt x="84" y="4513"/>
                    </a:cubicBezTo>
                    <a:cubicBezTo>
                      <a:pt x="644" y="4954"/>
                      <a:pt x="1334" y="5180"/>
                      <a:pt x="2001" y="5180"/>
                    </a:cubicBezTo>
                    <a:cubicBezTo>
                      <a:pt x="2799" y="5180"/>
                      <a:pt x="3596" y="4870"/>
                      <a:pt x="4204" y="4275"/>
                    </a:cubicBezTo>
                    <a:cubicBezTo>
                      <a:pt x="5323" y="3168"/>
                      <a:pt x="5418" y="1406"/>
                      <a:pt x="4442" y="167"/>
                    </a:cubicBezTo>
                    <a:cubicBezTo>
                      <a:pt x="4405" y="124"/>
                      <a:pt x="4351" y="98"/>
                      <a:pt x="4301" y="98"/>
                    </a:cubicBezTo>
                    <a:cubicBezTo>
                      <a:pt x="4269" y="98"/>
                      <a:pt x="4239" y="108"/>
                      <a:pt x="4216" y="132"/>
                    </a:cubicBezTo>
                    <a:cubicBezTo>
                      <a:pt x="4144" y="191"/>
                      <a:pt x="4132" y="298"/>
                      <a:pt x="4192" y="358"/>
                    </a:cubicBezTo>
                    <a:cubicBezTo>
                      <a:pt x="5061" y="1465"/>
                      <a:pt x="4966" y="3049"/>
                      <a:pt x="3965" y="4049"/>
                    </a:cubicBezTo>
                    <a:lnTo>
                      <a:pt x="3906" y="4108"/>
                    </a:lnTo>
                    <a:cubicBezTo>
                      <a:pt x="3870" y="4096"/>
                      <a:pt x="3835" y="4061"/>
                      <a:pt x="3799" y="4049"/>
                    </a:cubicBezTo>
                    <a:lnTo>
                      <a:pt x="2977" y="3739"/>
                    </a:lnTo>
                    <a:cubicBezTo>
                      <a:pt x="2906" y="3704"/>
                      <a:pt x="2858" y="3644"/>
                      <a:pt x="2858" y="3561"/>
                    </a:cubicBezTo>
                    <a:lnTo>
                      <a:pt x="2858" y="3144"/>
                    </a:lnTo>
                    <a:cubicBezTo>
                      <a:pt x="2894" y="3108"/>
                      <a:pt x="2942" y="3084"/>
                      <a:pt x="2965" y="3049"/>
                    </a:cubicBezTo>
                    <a:cubicBezTo>
                      <a:pt x="3239" y="2787"/>
                      <a:pt x="3382" y="2441"/>
                      <a:pt x="3382" y="2072"/>
                    </a:cubicBezTo>
                    <a:lnTo>
                      <a:pt x="3382" y="1751"/>
                    </a:lnTo>
                    <a:lnTo>
                      <a:pt x="3430" y="1668"/>
                    </a:lnTo>
                    <a:cubicBezTo>
                      <a:pt x="3513" y="1501"/>
                      <a:pt x="3561" y="1310"/>
                      <a:pt x="3561" y="1132"/>
                    </a:cubicBezTo>
                    <a:lnTo>
                      <a:pt x="3561" y="167"/>
                    </a:lnTo>
                    <a:cubicBezTo>
                      <a:pt x="3561" y="72"/>
                      <a:pt x="3489" y="1"/>
                      <a:pt x="3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2" name="Google Shape;202;p2"/>
          <p:cNvGrpSpPr/>
          <p:nvPr/>
        </p:nvGrpSpPr>
        <p:grpSpPr>
          <a:xfrm>
            <a:off x="2958661" y="4740873"/>
            <a:ext cx="355434" cy="355815"/>
            <a:chOff x="4673540" y="3680297"/>
            <a:chExt cx="355434" cy="355815"/>
          </a:xfrm>
        </p:grpSpPr>
        <p:sp>
          <p:nvSpPr>
            <p:cNvPr id="203" name="Google Shape;203;p2"/>
            <p:cNvSpPr/>
            <p:nvPr/>
          </p:nvSpPr>
          <p:spPr>
            <a:xfrm>
              <a:off x="4673540" y="3680297"/>
              <a:ext cx="355434" cy="355815"/>
            </a:xfrm>
            <a:custGeom>
              <a:rect b="b" l="l" r="r" t="t"/>
              <a:pathLst>
                <a:path extrusionOk="0" h="11205" w="11193">
                  <a:moveTo>
                    <a:pt x="2012" y="0"/>
                  </a:moveTo>
                  <a:cubicBezTo>
                    <a:pt x="905" y="0"/>
                    <a:pt x="0" y="893"/>
                    <a:pt x="0" y="2013"/>
                  </a:cubicBezTo>
                  <a:lnTo>
                    <a:pt x="0" y="9192"/>
                  </a:lnTo>
                  <a:cubicBezTo>
                    <a:pt x="0" y="10287"/>
                    <a:pt x="893" y="11204"/>
                    <a:pt x="2012" y="11204"/>
                  </a:cubicBezTo>
                  <a:lnTo>
                    <a:pt x="9180" y="11204"/>
                  </a:lnTo>
                  <a:cubicBezTo>
                    <a:pt x="10287" y="11204"/>
                    <a:pt x="11192" y="10311"/>
                    <a:pt x="11192" y="9192"/>
                  </a:cubicBezTo>
                  <a:lnTo>
                    <a:pt x="11192" y="2013"/>
                  </a:lnTo>
                  <a:cubicBezTo>
                    <a:pt x="11180" y="917"/>
                    <a:pt x="10287" y="0"/>
                    <a:pt x="9180" y="0"/>
                  </a:cubicBezTo>
                  <a:lnTo>
                    <a:pt x="8085" y="0"/>
                  </a:lnTo>
                  <a:cubicBezTo>
                    <a:pt x="7989" y="0"/>
                    <a:pt x="7918" y="84"/>
                    <a:pt x="7918" y="167"/>
                  </a:cubicBezTo>
                  <a:cubicBezTo>
                    <a:pt x="7918" y="262"/>
                    <a:pt x="7989" y="334"/>
                    <a:pt x="8085" y="334"/>
                  </a:cubicBezTo>
                  <a:lnTo>
                    <a:pt x="9180" y="334"/>
                  </a:lnTo>
                  <a:cubicBezTo>
                    <a:pt x="10109" y="334"/>
                    <a:pt x="10847" y="1084"/>
                    <a:pt x="10847" y="2001"/>
                  </a:cubicBezTo>
                  <a:lnTo>
                    <a:pt x="10847" y="9180"/>
                  </a:lnTo>
                  <a:cubicBezTo>
                    <a:pt x="10847" y="10097"/>
                    <a:pt x="10109" y="10847"/>
                    <a:pt x="9180" y="10847"/>
                  </a:cubicBezTo>
                  <a:lnTo>
                    <a:pt x="2012" y="10847"/>
                  </a:lnTo>
                  <a:cubicBezTo>
                    <a:pt x="1084" y="10847"/>
                    <a:pt x="345" y="10097"/>
                    <a:pt x="345" y="9180"/>
                  </a:cubicBezTo>
                  <a:lnTo>
                    <a:pt x="345" y="2001"/>
                  </a:lnTo>
                  <a:cubicBezTo>
                    <a:pt x="345" y="1084"/>
                    <a:pt x="1084" y="334"/>
                    <a:pt x="2012" y="334"/>
                  </a:cubicBezTo>
                  <a:lnTo>
                    <a:pt x="7418" y="334"/>
                  </a:lnTo>
                  <a:cubicBezTo>
                    <a:pt x="7501" y="334"/>
                    <a:pt x="7573" y="262"/>
                    <a:pt x="7573" y="167"/>
                  </a:cubicBezTo>
                  <a:cubicBezTo>
                    <a:pt x="7573" y="84"/>
                    <a:pt x="7501" y="0"/>
                    <a:pt x="7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805864" y="3736630"/>
              <a:ext cx="93042" cy="92661"/>
            </a:xfrm>
            <a:custGeom>
              <a:rect b="b" l="l" r="r" t="t"/>
              <a:pathLst>
                <a:path extrusionOk="0" h="2918" w="2930">
                  <a:moveTo>
                    <a:pt x="1477" y="334"/>
                  </a:moveTo>
                  <a:cubicBezTo>
                    <a:pt x="2096" y="334"/>
                    <a:pt x="2608" y="834"/>
                    <a:pt x="2608" y="1465"/>
                  </a:cubicBezTo>
                  <a:cubicBezTo>
                    <a:pt x="2608" y="2084"/>
                    <a:pt x="2096" y="2596"/>
                    <a:pt x="1477" y="2596"/>
                  </a:cubicBezTo>
                  <a:cubicBezTo>
                    <a:pt x="846" y="2596"/>
                    <a:pt x="346" y="2084"/>
                    <a:pt x="346" y="1465"/>
                  </a:cubicBezTo>
                  <a:cubicBezTo>
                    <a:pt x="346" y="834"/>
                    <a:pt x="846" y="334"/>
                    <a:pt x="1477" y="334"/>
                  </a:cubicBezTo>
                  <a:close/>
                  <a:moveTo>
                    <a:pt x="1477" y="0"/>
                  </a:moveTo>
                  <a:cubicBezTo>
                    <a:pt x="667" y="0"/>
                    <a:pt x="12" y="655"/>
                    <a:pt x="12" y="1465"/>
                  </a:cubicBezTo>
                  <a:cubicBezTo>
                    <a:pt x="0" y="2263"/>
                    <a:pt x="655" y="2918"/>
                    <a:pt x="1477" y="2918"/>
                  </a:cubicBezTo>
                  <a:cubicBezTo>
                    <a:pt x="2274" y="2918"/>
                    <a:pt x="2929" y="2263"/>
                    <a:pt x="2929" y="1465"/>
                  </a:cubicBezTo>
                  <a:cubicBezTo>
                    <a:pt x="2929" y="655"/>
                    <a:pt x="2274" y="0"/>
                    <a:pt x="1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779380" y="3841358"/>
              <a:ext cx="143723" cy="138801"/>
            </a:xfrm>
            <a:custGeom>
              <a:rect b="b" l="l" r="r" t="t"/>
              <a:pathLst>
                <a:path extrusionOk="0" h="4371" w="4526">
                  <a:moveTo>
                    <a:pt x="477" y="1"/>
                  </a:moveTo>
                  <a:cubicBezTo>
                    <a:pt x="215" y="1"/>
                    <a:pt x="1" y="203"/>
                    <a:pt x="1" y="477"/>
                  </a:cubicBezTo>
                  <a:lnTo>
                    <a:pt x="1" y="893"/>
                  </a:lnTo>
                  <a:cubicBezTo>
                    <a:pt x="1" y="1155"/>
                    <a:pt x="203" y="1370"/>
                    <a:pt x="477" y="1370"/>
                  </a:cubicBezTo>
                  <a:lnTo>
                    <a:pt x="763" y="1370"/>
                  </a:lnTo>
                  <a:cubicBezTo>
                    <a:pt x="834" y="1370"/>
                    <a:pt x="906" y="1429"/>
                    <a:pt x="906" y="1513"/>
                  </a:cubicBezTo>
                  <a:lnTo>
                    <a:pt x="906" y="2858"/>
                  </a:lnTo>
                  <a:cubicBezTo>
                    <a:pt x="906" y="2929"/>
                    <a:pt x="846" y="3001"/>
                    <a:pt x="763" y="3001"/>
                  </a:cubicBezTo>
                  <a:lnTo>
                    <a:pt x="572" y="3001"/>
                  </a:lnTo>
                  <a:cubicBezTo>
                    <a:pt x="299" y="3001"/>
                    <a:pt x="96" y="3215"/>
                    <a:pt x="96" y="3477"/>
                  </a:cubicBezTo>
                  <a:lnTo>
                    <a:pt x="96" y="3894"/>
                  </a:lnTo>
                  <a:cubicBezTo>
                    <a:pt x="96" y="4168"/>
                    <a:pt x="299" y="4370"/>
                    <a:pt x="572" y="4370"/>
                  </a:cubicBezTo>
                  <a:lnTo>
                    <a:pt x="4049" y="4370"/>
                  </a:lnTo>
                  <a:cubicBezTo>
                    <a:pt x="4311" y="4370"/>
                    <a:pt x="4525" y="4168"/>
                    <a:pt x="4525" y="3894"/>
                  </a:cubicBezTo>
                  <a:lnTo>
                    <a:pt x="4525" y="3477"/>
                  </a:lnTo>
                  <a:cubicBezTo>
                    <a:pt x="4525" y="3215"/>
                    <a:pt x="4311" y="3001"/>
                    <a:pt x="4049" y="3001"/>
                  </a:cubicBezTo>
                  <a:lnTo>
                    <a:pt x="3859" y="3001"/>
                  </a:lnTo>
                  <a:cubicBezTo>
                    <a:pt x="3787" y="3001"/>
                    <a:pt x="3704" y="2941"/>
                    <a:pt x="3704" y="2858"/>
                  </a:cubicBezTo>
                  <a:lnTo>
                    <a:pt x="3704" y="477"/>
                  </a:lnTo>
                  <a:cubicBezTo>
                    <a:pt x="3704" y="203"/>
                    <a:pt x="3501" y="1"/>
                    <a:pt x="3228" y="1"/>
                  </a:cubicBezTo>
                  <a:lnTo>
                    <a:pt x="1442" y="1"/>
                  </a:lnTo>
                  <a:cubicBezTo>
                    <a:pt x="1358" y="1"/>
                    <a:pt x="1287" y="72"/>
                    <a:pt x="1287" y="155"/>
                  </a:cubicBezTo>
                  <a:cubicBezTo>
                    <a:pt x="1287" y="251"/>
                    <a:pt x="1358" y="322"/>
                    <a:pt x="1442" y="322"/>
                  </a:cubicBezTo>
                  <a:lnTo>
                    <a:pt x="3228" y="322"/>
                  </a:lnTo>
                  <a:cubicBezTo>
                    <a:pt x="3311" y="322"/>
                    <a:pt x="3382" y="382"/>
                    <a:pt x="3382" y="477"/>
                  </a:cubicBezTo>
                  <a:lnTo>
                    <a:pt x="3382" y="2858"/>
                  </a:lnTo>
                  <a:cubicBezTo>
                    <a:pt x="3382" y="3120"/>
                    <a:pt x="3585" y="3334"/>
                    <a:pt x="3859" y="3334"/>
                  </a:cubicBezTo>
                  <a:lnTo>
                    <a:pt x="4049" y="3334"/>
                  </a:lnTo>
                  <a:cubicBezTo>
                    <a:pt x="4121" y="3334"/>
                    <a:pt x="4204" y="3394"/>
                    <a:pt x="4204" y="3477"/>
                  </a:cubicBezTo>
                  <a:lnTo>
                    <a:pt x="4204" y="3894"/>
                  </a:lnTo>
                  <a:cubicBezTo>
                    <a:pt x="4204" y="3965"/>
                    <a:pt x="4132" y="4049"/>
                    <a:pt x="4049" y="4049"/>
                  </a:cubicBezTo>
                  <a:lnTo>
                    <a:pt x="572" y="4049"/>
                  </a:lnTo>
                  <a:cubicBezTo>
                    <a:pt x="489" y="4049"/>
                    <a:pt x="418" y="3989"/>
                    <a:pt x="418" y="3894"/>
                  </a:cubicBezTo>
                  <a:lnTo>
                    <a:pt x="418" y="3477"/>
                  </a:lnTo>
                  <a:cubicBezTo>
                    <a:pt x="418" y="3406"/>
                    <a:pt x="477" y="3334"/>
                    <a:pt x="572" y="3334"/>
                  </a:cubicBezTo>
                  <a:lnTo>
                    <a:pt x="763" y="3334"/>
                  </a:lnTo>
                  <a:cubicBezTo>
                    <a:pt x="1025" y="3334"/>
                    <a:pt x="1239" y="3120"/>
                    <a:pt x="1239" y="2858"/>
                  </a:cubicBezTo>
                  <a:lnTo>
                    <a:pt x="1239" y="1513"/>
                  </a:lnTo>
                  <a:cubicBezTo>
                    <a:pt x="1239" y="1251"/>
                    <a:pt x="1025" y="1036"/>
                    <a:pt x="763" y="1036"/>
                  </a:cubicBezTo>
                  <a:lnTo>
                    <a:pt x="477" y="1036"/>
                  </a:lnTo>
                  <a:cubicBezTo>
                    <a:pt x="406" y="1036"/>
                    <a:pt x="334" y="977"/>
                    <a:pt x="334" y="893"/>
                  </a:cubicBezTo>
                  <a:lnTo>
                    <a:pt x="334" y="477"/>
                  </a:lnTo>
                  <a:cubicBezTo>
                    <a:pt x="334" y="393"/>
                    <a:pt x="394" y="322"/>
                    <a:pt x="477" y="322"/>
                  </a:cubicBezTo>
                  <a:lnTo>
                    <a:pt x="787" y="322"/>
                  </a:lnTo>
                  <a:cubicBezTo>
                    <a:pt x="882" y="322"/>
                    <a:pt x="953" y="251"/>
                    <a:pt x="953" y="155"/>
                  </a:cubicBezTo>
                  <a:cubicBezTo>
                    <a:pt x="953" y="72"/>
                    <a:pt x="882" y="1"/>
                    <a:pt x="7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2"/>
          <p:cNvGrpSpPr/>
          <p:nvPr/>
        </p:nvGrpSpPr>
        <p:grpSpPr>
          <a:xfrm>
            <a:off x="4374141" y="4759340"/>
            <a:ext cx="353954" cy="318880"/>
            <a:chOff x="3988156" y="3380210"/>
            <a:chExt cx="353954" cy="318880"/>
          </a:xfrm>
        </p:grpSpPr>
        <p:sp>
          <p:nvSpPr>
            <p:cNvPr id="207" name="Google Shape;207;p2"/>
            <p:cNvSpPr/>
            <p:nvPr/>
          </p:nvSpPr>
          <p:spPr>
            <a:xfrm>
              <a:off x="4134053" y="3446156"/>
              <a:ext cx="28454" cy="49269"/>
            </a:xfrm>
            <a:custGeom>
              <a:rect b="b" l="l" r="r" t="t"/>
              <a:pathLst>
                <a:path extrusionOk="0" h="1548" w="894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188988" y="3398001"/>
              <a:ext cx="81510" cy="81510"/>
            </a:xfrm>
            <a:custGeom>
              <a:rect b="b" l="l" r="r" t="t"/>
              <a:pathLst>
                <a:path extrusionOk="0" h="2561" w="2561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090863" y="3380210"/>
              <a:ext cx="195930" cy="146311"/>
            </a:xfrm>
            <a:custGeom>
              <a:rect b="b" l="l" r="r" t="t"/>
              <a:pathLst>
                <a:path extrusionOk="0" h="4597" w="6156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215914" y="3415061"/>
              <a:ext cx="28072" cy="49301"/>
            </a:xfrm>
            <a:custGeom>
              <a:rect b="b" l="l" r="r" t="t"/>
              <a:pathLst>
                <a:path extrusionOk="0" h="1549" w="882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8156" y="3495935"/>
              <a:ext cx="353954" cy="203155"/>
            </a:xfrm>
            <a:custGeom>
              <a:rect b="b" l="l" r="r" t="t"/>
              <a:pathLst>
                <a:path extrusionOk="0" h="6383" w="11121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p2"/>
          <p:cNvGrpSpPr/>
          <p:nvPr/>
        </p:nvGrpSpPr>
        <p:grpSpPr>
          <a:xfrm>
            <a:off x="5761688" y="4755251"/>
            <a:ext cx="446826" cy="327059"/>
            <a:chOff x="5733194" y="2431718"/>
            <a:chExt cx="446826" cy="327059"/>
          </a:xfrm>
        </p:grpSpPr>
        <p:sp>
          <p:nvSpPr>
            <p:cNvPr id="213" name="Google Shape;213;p2"/>
            <p:cNvSpPr/>
            <p:nvPr/>
          </p:nvSpPr>
          <p:spPr>
            <a:xfrm>
              <a:off x="6032946" y="2474145"/>
              <a:ext cx="56112" cy="20115"/>
            </a:xfrm>
            <a:custGeom>
              <a:rect b="b" l="l" r="r" t="t"/>
              <a:pathLst>
                <a:path extrusionOk="0" h="632" w="1763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441" y="417"/>
                    <a:pt x="1108" y="453"/>
                    <a:pt x="1429" y="620"/>
                  </a:cubicBezTo>
                  <a:cubicBezTo>
                    <a:pt x="1465" y="632"/>
                    <a:pt x="1489" y="632"/>
                    <a:pt x="1525" y="632"/>
                  </a:cubicBezTo>
                  <a:cubicBezTo>
                    <a:pt x="1596" y="632"/>
                    <a:pt x="1668" y="584"/>
                    <a:pt x="1703" y="513"/>
                  </a:cubicBezTo>
                  <a:cubicBezTo>
                    <a:pt x="1763" y="417"/>
                    <a:pt x="1727" y="298"/>
                    <a:pt x="1632" y="239"/>
                  </a:cubicBezTo>
                  <a:cubicBezTo>
                    <a:pt x="1156" y="1"/>
                    <a:pt x="26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5733194" y="2431718"/>
              <a:ext cx="446826" cy="327059"/>
            </a:xfrm>
            <a:custGeom>
              <a:rect b="b" l="l" r="r" t="t"/>
              <a:pathLst>
                <a:path extrusionOk="0" h="10276" w="14039">
                  <a:moveTo>
                    <a:pt x="11621" y="655"/>
                  </a:moveTo>
                  <a:lnTo>
                    <a:pt x="11621" y="1500"/>
                  </a:lnTo>
                  <a:cubicBezTo>
                    <a:pt x="11621" y="1631"/>
                    <a:pt x="11598" y="1762"/>
                    <a:pt x="11538" y="1905"/>
                  </a:cubicBezTo>
                  <a:lnTo>
                    <a:pt x="11431" y="2108"/>
                  </a:lnTo>
                  <a:cubicBezTo>
                    <a:pt x="11419" y="2143"/>
                    <a:pt x="11419" y="2167"/>
                    <a:pt x="11419" y="2203"/>
                  </a:cubicBezTo>
                  <a:lnTo>
                    <a:pt x="11419" y="2631"/>
                  </a:lnTo>
                  <a:cubicBezTo>
                    <a:pt x="11419" y="2929"/>
                    <a:pt x="11300" y="3215"/>
                    <a:pt x="11074" y="3429"/>
                  </a:cubicBezTo>
                  <a:cubicBezTo>
                    <a:pt x="10858" y="3634"/>
                    <a:pt x="10599" y="3751"/>
                    <a:pt x="10317" y="3751"/>
                  </a:cubicBezTo>
                  <a:cubicBezTo>
                    <a:pt x="10303" y="3751"/>
                    <a:pt x="10290" y="3751"/>
                    <a:pt x="10276" y="3751"/>
                  </a:cubicBezTo>
                  <a:cubicBezTo>
                    <a:pt x="9657" y="3739"/>
                    <a:pt x="9181" y="3215"/>
                    <a:pt x="9181" y="2584"/>
                  </a:cubicBezTo>
                  <a:lnTo>
                    <a:pt x="9181" y="2203"/>
                  </a:lnTo>
                  <a:cubicBezTo>
                    <a:pt x="9181" y="2167"/>
                    <a:pt x="9181" y="2143"/>
                    <a:pt x="9169" y="2108"/>
                  </a:cubicBezTo>
                  <a:lnTo>
                    <a:pt x="9038" y="1857"/>
                  </a:lnTo>
                  <a:cubicBezTo>
                    <a:pt x="8990" y="1762"/>
                    <a:pt x="8966" y="1667"/>
                    <a:pt x="8966" y="1560"/>
                  </a:cubicBezTo>
                  <a:lnTo>
                    <a:pt x="8966" y="1548"/>
                  </a:lnTo>
                  <a:cubicBezTo>
                    <a:pt x="8966" y="1048"/>
                    <a:pt x="9359" y="655"/>
                    <a:pt x="9859" y="655"/>
                  </a:cubicBezTo>
                  <a:close/>
                  <a:moveTo>
                    <a:pt x="4156" y="429"/>
                  </a:moveTo>
                  <a:cubicBezTo>
                    <a:pt x="4513" y="429"/>
                    <a:pt x="4823" y="560"/>
                    <a:pt x="5061" y="822"/>
                  </a:cubicBezTo>
                  <a:cubicBezTo>
                    <a:pt x="5299" y="1072"/>
                    <a:pt x="5442" y="1417"/>
                    <a:pt x="5478" y="1786"/>
                  </a:cubicBezTo>
                  <a:cubicBezTo>
                    <a:pt x="5513" y="2215"/>
                    <a:pt x="5656" y="3108"/>
                    <a:pt x="5847" y="3643"/>
                  </a:cubicBezTo>
                  <a:lnTo>
                    <a:pt x="5835" y="3643"/>
                  </a:lnTo>
                  <a:cubicBezTo>
                    <a:pt x="5525" y="3762"/>
                    <a:pt x="4882" y="3941"/>
                    <a:pt x="4132" y="3941"/>
                  </a:cubicBezTo>
                  <a:cubicBezTo>
                    <a:pt x="4077" y="3944"/>
                    <a:pt x="4021" y="3945"/>
                    <a:pt x="3967" y="3945"/>
                  </a:cubicBezTo>
                  <a:cubicBezTo>
                    <a:pt x="3330" y="3945"/>
                    <a:pt x="2762" y="3765"/>
                    <a:pt x="2477" y="3655"/>
                  </a:cubicBezTo>
                  <a:cubicBezTo>
                    <a:pt x="2656" y="3108"/>
                    <a:pt x="2799" y="2215"/>
                    <a:pt x="2835" y="1786"/>
                  </a:cubicBezTo>
                  <a:cubicBezTo>
                    <a:pt x="2858" y="1417"/>
                    <a:pt x="3013" y="1072"/>
                    <a:pt x="3251" y="822"/>
                  </a:cubicBezTo>
                  <a:cubicBezTo>
                    <a:pt x="3501" y="560"/>
                    <a:pt x="3811" y="429"/>
                    <a:pt x="4156" y="429"/>
                  </a:cubicBezTo>
                  <a:close/>
                  <a:moveTo>
                    <a:pt x="10752" y="4096"/>
                  </a:moveTo>
                  <a:cubicBezTo>
                    <a:pt x="10752" y="4155"/>
                    <a:pt x="10764" y="4215"/>
                    <a:pt x="10776" y="4274"/>
                  </a:cubicBezTo>
                  <a:lnTo>
                    <a:pt x="10609" y="4429"/>
                  </a:lnTo>
                  <a:cubicBezTo>
                    <a:pt x="10526" y="4524"/>
                    <a:pt x="10419" y="4572"/>
                    <a:pt x="10300" y="4572"/>
                  </a:cubicBezTo>
                  <a:cubicBezTo>
                    <a:pt x="10181" y="4572"/>
                    <a:pt x="10062" y="4524"/>
                    <a:pt x="9990" y="4429"/>
                  </a:cubicBezTo>
                  <a:lnTo>
                    <a:pt x="9823" y="4274"/>
                  </a:lnTo>
                  <a:cubicBezTo>
                    <a:pt x="9835" y="4215"/>
                    <a:pt x="9859" y="4155"/>
                    <a:pt x="9859" y="4096"/>
                  </a:cubicBezTo>
                  <a:cubicBezTo>
                    <a:pt x="9990" y="4132"/>
                    <a:pt x="10121" y="4167"/>
                    <a:pt x="10252" y="4167"/>
                  </a:cubicBezTo>
                  <a:lnTo>
                    <a:pt x="10300" y="4167"/>
                  </a:lnTo>
                  <a:cubicBezTo>
                    <a:pt x="10455" y="4167"/>
                    <a:pt x="10609" y="4132"/>
                    <a:pt x="10752" y="4096"/>
                  </a:cubicBezTo>
                  <a:close/>
                  <a:moveTo>
                    <a:pt x="4692" y="4358"/>
                  </a:moveTo>
                  <a:cubicBezTo>
                    <a:pt x="4763" y="4524"/>
                    <a:pt x="4918" y="4644"/>
                    <a:pt x="5097" y="4691"/>
                  </a:cubicBezTo>
                  <a:lnTo>
                    <a:pt x="5835" y="4894"/>
                  </a:lnTo>
                  <a:cubicBezTo>
                    <a:pt x="6025" y="4953"/>
                    <a:pt x="6168" y="5132"/>
                    <a:pt x="6168" y="5322"/>
                  </a:cubicBezTo>
                  <a:lnTo>
                    <a:pt x="6168" y="7251"/>
                  </a:lnTo>
                  <a:cubicBezTo>
                    <a:pt x="6168" y="7501"/>
                    <a:pt x="5954" y="7692"/>
                    <a:pt x="5716" y="7692"/>
                  </a:cubicBezTo>
                  <a:lnTo>
                    <a:pt x="5704" y="7692"/>
                  </a:lnTo>
                  <a:lnTo>
                    <a:pt x="5704" y="6144"/>
                  </a:lnTo>
                  <a:cubicBezTo>
                    <a:pt x="5668" y="5787"/>
                    <a:pt x="5394" y="5501"/>
                    <a:pt x="5025" y="5501"/>
                  </a:cubicBezTo>
                  <a:lnTo>
                    <a:pt x="3275" y="5501"/>
                  </a:lnTo>
                  <a:cubicBezTo>
                    <a:pt x="2918" y="5501"/>
                    <a:pt x="2632" y="5787"/>
                    <a:pt x="2632" y="6144"/>
                  </a:cubicBezTo>
                  <a:lnTo>
                    <a:pt x="2632" y="7692"/>
                  </a:lnTo>
                  <a:lnTo>
                    <a:pt x="2620" y="7692"/>
                  </a:lnTo>
                  <a:cubicBezTo>
                    <a:pt x="2370" y="7692"/>
                    <a:pt x="2180" y="7489"/>
                    <a:pt x="2180" y="7251"/>
                  </a:cubicBezTo>
                  <a:lnTo>
                    <a:pt x="2180" y="5322"/>
                  </a:lnTo>
                  <a:cubicBezTo>
                    <a:pt x="2180" y="5132"/>
                    <a:pt x="2311" y="4941"/>
                    <a:pt x="2501" y="4894"/>
                  </a:cubicBezTo>
                  <a:lnTo>
                    <a:pt x="3251" y="4691"/>
                  </a:lnTo>
                  <a:cubicBezTo>
                    <a:pt x="3430" y="4644"/>
                    <a:pt x="3561" y="4524"/>
                    <a:pt x="3644" y="4358"/>
                  </a:cubicBezTo>
                  <a:cubicBezTo>
                    <a:pt x="3811" y="4370"/>
                    <a:pt x="3989" y="4394"/>
                    <a:pt x="4168" y="4394"/>
                  </a:cubicBezTo>
                  <a:cubicBezTo>
                    <a:pt x="4347" y="4394"/>
                    <a:pt x="4525" y="4370"/>
                    <a:pt x="4692" y="4358"/>
                  </a:cubicBezTo>
                  <a:close/>
                  <a:moveTo>
                    <a:pt x="10526" y="5906"/>
                  </a:moveTo>
                  <a:cubicBezTo>
                    <a:pt x="10538" y="5906"/>
                    <a:pt x="10538" y="5906"/>
                    <a:pt x="10538" y="5918"/>
                  </a:cubicBezTo>
                  <a:lnTo>
                    <a:pt x="10538" y="7680"/>
                  </a:lnTo>
                  <a:cubicBezTo>
                    <a:pt x="10538" y="7692"/>
                    <a:pt x="10538" y="7692"/>
                    <a:pt x="10526" y="7692"/>
                  </a:cubicBezTo>
                  <a:lnTo>
                    <a:pt x="7895" y="7692"/>
                  </a:lnTo>
                  <a:cubicBezTo>
                    <a:pt x="7871" y="7692"/>
                    <a:pt x="7871" y="7692"/>
                    <a:pt x="7871" y="7680"/>
                  </a:cubicBezTo>
                  <a:lnTo>
                    <a:pt x="7871" y="5918"/>
                  </a:lnTo>
                  <a:lnTo>
                    <a:pt x="10526" y="5906"/>
                  </a:lnTo>
                  <a:close/>
                  <a:moveTo>
                    <a:pt x="11050" y="4596"/>
                  </a:moveTo>
                  <a:lnTo>
                    <a:pt x="11228" y="4691"/>
                  </a:lnTo>
                  <a:lnTo>
                    <a:pt x="11967" y="4894"/>
                  </a:lnTo>
                  <a:cubicBezTo>
                    <a:pt x="12157" y="4953"/>
                    <a:pt x="12300" y="5132"/>
                    <a:pt x="12300" y="5322"/>
                  </a:cubicBezTo>
                  <a:lnTo>
                    <a:pt x="12300" y="7251"/>
                  </a:lnTo>
                  <a:cubicBezTo>
                    <a:pt x="12300" y="7501"/>
                    <a:pt x="12086" y="7692"/>
                    <a:pt x="11848" y="7692"/>
                  </a:cubicBezTo>
                  <a:lnTo>
                    <a:pt x="10955" y="7692"/>
                  </a:lnTo>
                  <a:lnTo>
                    <a:pt x="10955" y="7680"/>
                  </a:lnTo>
                  <a:lnTo>
                    <a:pt x="10955" y="7227"/>
                  </a:lnTo>
                  <a:lnTo>
                    <a:pt x="11621" y="7227"/>
                  </a:lnTo>
                  <a:cubicBezTo>
                    <a:pt x="11740" y="7227"/>
                    <a:pt x="11836" y="7144"/>
                    <a:pt x="11836" y="7025"/>
                  </a:cubicBezTo>
                  <a:lnTo>
                    <a:pt x="11836" y="5715"/>
                  </a:lnTo>
                  <a:cubicBezTo>
                    <a:pt x="11836" y="5596"/>
                    <a:pt x="11740" y="5501"/>
                    <a:pt x="11621" y="5501"/>
                  </a:cubicBezTo>
                  <a:cubicBezTo>
                    <a:pt x="11502" y="5501"/>
                    <a:pt x="11419" y="5596"/>
                    <a:pt x="11419" y="5715"/>
                  </a:cubicBezTo>
                  <a:lnTo>
                    <a:pt x="11419" y="6834"/>
                  </a:lnTo>
                  <a:lnTo>
                    <a:pt x="10955" y="6834"/>
                  </a:lnTo>
                  <a:lnTo>
                    <a:pt x="10955" y="5941"/>
                  </a:lnTo>
                  <a:cubicBezTo>
                    <a:pt x="10955" y="5691"/>
                    <a:pt x="10764" y="5525"/>
                    <a:pt x="10538" y="5525"/>
                  </a:cubicBezTo>
                  <a:lnTo>
                    <a:pt x="8335" y="5525"/>
                  </a:lnTo>
                  <a:lnTo>
                    <a:pt x="8335" y="5322"/>
                  </a:lnTo>
                  <a:lnTo>
                    <a:pt x="8299" y="5322"/>
                  </a:lnTo>
                  <a:cubicBezTo>
                    <a:pt x="8299" y="5132"/>
                    <a:pt x="8442" y="4941"/>
                    <a:pt x="8633" y="4894"/>
                  </a:cubicBezTo>
                  <a:lnTo>
                    <a:pt x="9383" y="4691"/>
                  </a:lnTo>
                  <a:cubicBezTo>
                    <a:pt x="9442" y="4667"/>
                    <a:pt x="9490" y="4644"/>
                    <a:pt x="9562" y="4596"/>
                  </a:cubicBezTo>
                  <a:lnTo>
                    <a:pt x="9693" y="4727"/>
                  </a:lnTo>
                  <a:cubicBezTo>
                    <a:pt x="9859" y="4894"/>
                    <a:pt x="10062" y="4989"/>
                    <a:pt x="10300" y="4989"/>
                  </a:cubicBezTo>
                  <a:cubicBezTo>
                    <a:pt x="10526" y="4989"/>
                    <a:pt x="10752" y="4894"/>
                    <a:pt x="10907" y="4727"/>
                  </a:cubicBezTo>
                  <a:lnTo>
                    <a:pt x="11050" y="4596"/>
                  </a:lnTo>
                  <a:close/>
                  <a:moveTo>
                    <a:pt x="2632" y="8108"/>
                  </a:moveTo>
                  <a:lnTo>
                    <a:pt x="2632" y="8573"/>
                  </a:lnTo>
                  <a:lnTo>
                    <a:pt x="846" y="8573"/>
                  </a:lnTo>
                  <a:lnTo>
                    <a:pt x="846" y="8108"/>
                  </a:lnTo>
                  <a:close/>
                  <a:moveTo>
                    <a:pt x="13157" y="8108"/>
                  </a:moveTo>
                  <a:lnTo>
                    <a:pt x="13157" y="8573"/>
                  </a:lnTo>
                  <a:lnTo>
                    <a:pt x="5668" y="8573"/>
                  </a:lnTo>
                  <a:lnTo>
                    <a:pt x="5668" y="8108"/>
                  </a:lnTo>
                  <a:close/>
                  <a:moveTo>
                    <a:pt x="5049" y="5906"/>
                  </a:moveTo>
                  <a:cubicBezTo>
                    <a:pt x="5180" y="5906"/>
                    <a:pt x="5287" y="6013"/>
                    <a:pt x="5287" y="6144"/>
                  </a:cubicBezTo>
                  <a:lnTo>
                    <a:pt x="5287" y="9001"/>
                  </a:lnTo>
                  <a:lnTo>
                    <a:pt x="3049" y="9001"/>
                  </a:lnTo>
                  <a:lnTo>
                    <a:pt x="3049" y="6144"/>
                  </a:lnTo>
                  <a:cubicBezTo>
                    <a:pt x="3049" y="6013"/>
                    <a:pt x="3156" y="5906"/>
                    <a:pt x="3287" y="5906"/>
                  </a:cubicBezTo>
                  <a:close/>
                  <a:moveTo>
                    <a:pt x="4168" y="0"/>
                  </a:moveTo>
                  <a:cubicBezTo>
                    <a:pt x="3239" y="0"/>
                    <a:pt x="2501" y="738"/>
                    <a:pt x="2430" y="1738"/>
                  </a:cubicBezTo>
                  <a:cubicBezTo>
                    <a:pt x="2394" y="2155"/>
                    <a:pt x="2263" y="2989"/>
                    <a:pt x="2084" y="3477"/>
                  </a:cubicBezTo>
                  <a:cubicBezTo>
                    <a:pt x="2037" y="3584"/>
                    <a:pt x="2049" y="3703"/>
                    <a:pt x="2096" y="3810"/>
                  </a:cubicBezTo>
                  <a:cubicBezTo>
                    <a:pt x="2144" y="3905"/>
                    <a:pt x="2239" y="3989"/>
                    <a:pt x="2334" y="4024"/>
                  </a:cubicBezTo>
                  <a:cubicBezTo>
                    <a:pt x="2513" y="4084"/>
                    <a:pt x="2811" y="4179"/>
                    <a:pt x="3156" y="4251"/>
                  </a:cubicBezTo>
                  <a:cubicBezTo>
                    <a:pt x="3144" y="4251"/>
                    <a:pt x="3144" y="4251"/>
                    <a:pt x="3120" y="4263"/>
                  </a:cubicBezTo>
                  <a:lnTo>
                    <a:pt x="2382" y="4477"/>
                  </a:lnTo>
                  <a:cubicBezTo>
                    <a:pt x="2013" y="4584"/>
                    <a:pt x="1751" y="4917"/>
                    <a:pt x="1751" y="5310"/>
                  </a:cubicBezTo>
                  <a:lnTo>
                    <a:pt x="1751" y="7227"/>
                  </a:lnTo>
                  <a:cubicBezTo>
                    <a:pt x="1751" y="7394"/>
                    <a:pt x="1799" y="7561"/>
                    <a:pt x="1894" y="7680"/>
                  </a:cubicBezTo>
                  <a:lnTo>
                    <a:pt x="203" y="7680"/>
                  </a:lnTo>
                  <a:cubicBezTo>
                    <a:pt x="84" y="7680"/>
                    <a:pt x="1" y="7763"/>
                    <a:pt x="1" y="7882"/>
                  </a:cubicBezTo>
                  <a:cubicBezTo>
                    <a:pt x="1" y="8001"/>
                    <a:pt x="84" y="8096"/>
                    <a:pt x="203" y="8096"/>
                  </a:cubicBezTo>
                  <a:lnTo>
                    <a:pt x="441" y="8096"/>
                  </a:lnTo>
                  <a:lnTo>
                    <a:pt x="441" y="10073"/>
                  </a:lnTo>
                  <a:cubicBezTo>
                    <a:pt x="441" y="10192"/>
                    <a:pt x="537" y="10275"/>
                    <a:pt x="656" y="10275"/>
                  </a:cubicBezTo>
                  <a:cubicBezTo>
                    <a:pt x="775" y="10275"/>
                    <a:pt x="858" y="10192"/>
                    <a:pt x="858" y="10073"/>
                  </a:cubicBezTo>
                  <a:lnTo>
                    <a:pt x="858" y="8954"/>
                  </a:lnTo>
                  <a:lnTo>
                    <a:pt x="2644" y="8954"/>
                  </a:lnTo>
                  <a:lnTo>
                    <a:pt x="2644" y="10073"/>
                  </a:lnTo>
                  <a:cubicBezTo>
                    <a:pt x="2644" y="10192"/>
                    <a:pt x="2739" y="10275"/>
                    <a:pt x="2858" y="10275"/>
                  </a:cubicBezTo>
                  <a:cubicBezTo>
                    <a:pt x="2977" y="10275"/>
                    <a:pt x="3073" y="10192"/>
                    <a:pt x="3073" y="10073"/>
                  </a:cubicBezTo>
                  <a:lnTo>
                    <a:pt x="3073" y="9406"/>
                  </a:lnTo>
                  <a:lnTo>
                    <a:pt x="5287" y="9406"/>
                  </a:lnTo>
                  <a:lnTo>
                    <a:pt x="5287" y="10073"/>
                  </a:lnTo>
                  <a:cubicBezTo>
                    <a:pt x="5287" y="10192"/>
                    <a:pt x="5371" y="10275"/>
                    <a:pt x="5490" y="10275"/>
                  </a:cubicBezTo>
                  <a:cubicBezTo>
                    <a:pt x="5609" y="10275"/>
                    <a:pt x="5704" y="10192"/>
                    <a:pt x="5704" y="10073"/>
                  </a:cubicBezTo>
                  <a:lnTo>
                    <a:pt x="5704" y="8954"/>
                  </a:lnTo>
                  <a:lnTo>
                    <a:pt x="13169" y="8954"/>
                  </a:lnTo>
                  <a:lnTo>
                    <a:pt x="13169" y="10073"/>
                  </a:lnTo>
                  <a:cubicBezTo>
                    <a:pt x="13169" y="10192"/>
                    <a:pt x="13264" y="10275"/>
                    <a:pt x="13383" y="10275"/>
                  </a:cubicBezTo>
                  <a:cubicBezTo>
                    <a:pt x="13503" y="10275"/>
                    <a:pt x="13586" y="10192"/>
                    <a:pt x="13586" y="10073"/>
                  </a:cubicBezTo>
                  <a:lnTo>
                    <a:pt x="13586" y="8096"/>
                  </a:lnTo>
                  <a:lnTo>
                    <a:pt x="13824" y="8096"/>
                  </a:lnTo>
                  <a:cubicBezTo>
                    <a:pt x="13943" y="8096"/>
                    <a:pt x="14038" y="8001"/>
                    <a:pt x="14038" y="7882"/>
                  </a:cubicBezTo>
                  <a:cubicBezTo>
                    <a:pt x="14003" y="7787"/>
                    <a:pt x="13919" y="7692"/>
                    <a:pt x="13800" y="7692"/>
                  </a:cubicBezTo>
                  <a:lnTo>
                    <a:pt x="12562" y="7692"/>
                  </a:lnTo>
                  <a:cubicBezTo>
                    <a:pt x="12633" y="7561"/>
                    <a:pt x="12693" y="7406"/>
                    <a:pt x="12693" y="7251"/>
                  </a:cubicBezTo>
                  <a:lnTo>
                    <a:pt x="12693" y="5322"/>
                  </a:lnTo>
                  <a:cubicBezTo>
                    <a:pt x="12693" y="4941"/>
                    <a:pt x="12443" y="4596"/>
                    <a:pt x="12074" y="4489"/>
                  </a:cubicBezTo>
                  <a:lnTo>
                    <a:pt x="11324" y="4286"/>
                  </a:lnTo>
                  <a:cubicBezTo>
                    <a:pt x="11228" y="4251"/>
                    <a:pt x="11169" y="4167"/>
                    <a:pt x="11169" y="4060"/>
                  </a:cubicBezTo>
                  <a:lnTo>
                    <a:pt x="11169" y="3893"/>
                  </a:lnTo>
                  <a:cubicBezTo>
                    <a:pt x="11240" y="3858"/>
                    <a:pt x="11300" y="3798"/>
                    <a:pt x="11359" y="3739"/>
                  </a:cubicBezTo>
                  <a:cubicBezTo>
                    <a:pt x="11657" y="3453"/>
                    <a:pt x="11824" y="3060"/>
                    <a:pt x="11824" y="2643"/>
                  </a:cubicBezTo>
                  <a:lnTo>
                    <a:pt x="11824" y="2262"/>
                  </a:lnTo>
                  <a:lnTo>
                    <a:pt x="11895" y="2096"/>
                  </a:lnTo>
                  <a:cubicBezTo>
                    <a:pt x="11979" y="1917"/>
                    <a:pt x="12026" y="1703"/>
                    <a:pt x="12026" y="1512"/>
                  </a:cubicBezTo>
                  <a:lnTo>
                    <a:pt x="12026" y="453"/>
                  </a:lnTo>
                  <a:cubicBezTo>
                    <a:pt x="12026" y="333"/>
                    <a:pt x="11943" y="250"/>
                    <a:pt x="11824" y="250"/>
                  </a:cubicBezTo>
                  <a:lnTo>
                    <a:pt x="9859" y="250"/>
                  </a:lnTo>
                  <a:cubicBezTo>
                    <a:pt x="9145" y="250"/>
                    <a:pt x="8561" y="834"/>
                    <a:pt x="8561" y="1548"/>
                  </a:cubicBezTo>
                  <a:lnTo>
                    <a:pt x="8561" y="1560"/>
                  </a:lnTo>
                  <a:cubicBezTo>
                    <a:pt x="8561" y="1727"/>
                    <a:pt x="8597" y="1881"/>
                    <a:pt x="8680" y="2036"/>
                  </a:cubicBezTo>
                  <a:lnTo>
                    <a:pt x="8788" y="2238"/>
                  </a:lnTo>
                  <a:lnTo>
                    <a:pt x="8788" y="2572"/>
                  </a:lnTo>
                  <a:cubicBezTo>
                    <a:pt x="8788" y="3108"/>
                    <a:pt x="9050" y="3584"/>
                    <a:pt x="9442" y="3870"/>
                  </a:cubicBezTo>
                  <a:lnTo>
                    <a:pt x="9442" y="4048"/>
                  </a:lnTo>
                  <a:cubicBezTo>
                    <a:pt x="9442" y="4143"/>
                    <a:pt x="9359" y="4239"/>
                    <a:pt x="9276" y="4263"/>
                  </a:cubicBezTo>
                  <a:lnTo>
                    <a:pt x="8526" y="4477"/>
                  </a:lnTo>
                  <a:cubicBezTo>
                    <a:pt x="8157" y="4584"/>
                    <a:pt x="7907" y="4917"/>
                    <a:pt x="7907" y="5310"/>
                  </a:cubicBezTo>
                  <a:lnTo>
                    <a:pt x="7907" y="5489"/>
                  </a:lnTo>
                  <a:lnTo>
                    <a:pt x="7895" y="5489"/>
                  </a:lnTo>
                  <a:cubicBezTo>
                    <a:pt x="7657" y="5489"/>
                    <a:pt x="7478" y="5679"/>
                    <a:pt x="7478" y="5906"/>
                  </a:cubicBezTo>
                  <a:lnTo>
                    <a:pt x="7478" y="7656"/>
                  </a:lnTo>
                  <a:lnTo>
                    <a:pt x="7478" y="7680"/>
                  </a:lnTo>
                  <a:lnTo>
                    <a:pt x="6442" y="7680"/>
                  </a:lnTo>
                  <a:cubicBezTo>
                    <a:pt x="6525" y="7537"/>
                    <a:pt x="6585" y="7394"/>
                    <a:pt x="6585" y="7227"/>
                  </a:cubicBezTo>
                  <a:lnTo>
                    <a:pt x="6585" y="5310"/>
                  </a:lnTo>
                  <a:cubicBezTo>
                    <a:pt x="6585" y="4917"/>
                    <a:pt x="6323" y="4584"/>
                    <a:pt x="5954" y="4477"/>
                  </a:cubicBezTo>
                  <a:lnTo>
                    <a:pt x="5216" y="4263"/>
                  </a:lnTo>
                  <a:cubicBezTo>
                    <a:pt x="5192" y="4263"/>
                    <a:pt x="5192" y="4263"/>
                    <a:pt x="5180" y="4251"/>
                  </a:cubicBezTo>
                  <a:cubicBezTo>
                    <a:pt x="5537" y="4179"/>
                    <a:pt x="5823" y="4084"/>
                    <a:pt x="6002" y="4024"/>
                  </a:cubicBezTo>
                  <a:cubicBezTo>
                    <a:pt x="6109" y="3989"/>
                    <a:pt x="6192" y="3905"/>
                    <a:pt x="6240" y="3810"/>
                  </a:cubicBezTo>
                  <a:cubicBezTo>
                    <a:pt x="6287" y="3703"/>
                    <a:pt x="6299" y="3596"/>
                    <a:pt x="6252" y="3477"/>
                  </a:cubicBezTo>
                  <a:cubicBezTo>
                    <a:pt x="6073" y="2977"/>
                    <a:pt x="5942" y="2143"/>
                    <a:pt x="5906" y="1738"/>
                  </a:cubicBezTo>
                  <a:cubicBezTo>
                    <a:pt x="5835" y="738"/>
                    <a:pt x="5097" y="0"/>
                    <a:pt x="4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019323" y="2641653"/>
              <a:ext cx="13272" cy="13272"/>
            </a:xfrm>
            <a:custGeom>
              <a:rect b="b" l="l" r="r" t="t"/>
              <a:pathLst>
                <a:path extrusionOk="0" h="417" w="417">
                  <a:moveTo>
                    <a:pt x="202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02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2"/>
          <p:cNvGrpSpPr/>
          <p:nvPr/>
        </p:nvGrpSpPr>
        <p:grpSpPr>
          <a:xfrm>
            <a:off x="7254833" y="4741040"/>
            <a:ext cx="355099" cy="355481"/>
            <a:chOff x="3539102" y="2427549"/>
            <a:chExt cx="355099" cy="355481"/>
          </a:xfrm>
        </p:grpSpPr>
        <p:sp>
          <p:nvSpPr>
            <p:cNvPr id="217" name="Google Shape;217;p2"/>
            <p:cNvSpPr/>
            <p:nvPr/>
          </p:nvSpPr>
          <p:spPr>
            <a:xfrm>
              <a:off x="3539102" y="2561320"/>
              <a:ext cx="355099" cy="221710"/>
            </a:xfrm>
            <a:custGeom>
              <a:rect b="b" l="l" r="r" t="t"/>
              <a:pathLst>
                <a:path extrusionOk="0" h="6966" w="11157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544417" y="2427549"/>
              <a:ext cx="339568" cy="205415"/>
            </a:xfrm>
            <a:custGeom>
              <a:rect b="b" l="l" r="r" t="t"/>
              <a:pathLst>
                <a:path extrusionOk="0" h="6454" w="10669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"/>
          <p:cNvSpPr txBox="1"/>
          <p:nvPr>
            <p:ph type="title"/>
          </p:nvPr>
        </p:nvSpPr>
        <p:spPr>
          <a:xfrm>
            <a:off x="723900" y="552450"/>
            <a:ext cx="7696200" cy="7155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ubik"/>
              <a:buNone/>
            </a:pPr>
            <a:r>
              <a:t/>
            </a:r>
            <a:endParaRPr/>
          </a:p>
        </p:txBody>
      </p:sp>
      <p:sp>
        <p:nvSpPr>
          <p:cNvPr id="224" name="Google Shape;224;p3"/>
          <p:cNvSpPr txBox="1"/>
          <p:nvPr>
            <p:ph idx="1" type="body"/>
          </p:nvPr>
        </p:nvSpPr>
        <p:spPr>
          <a:xfrm>
            <a:off x="723900" y="1371600"/>
            <a:ext cx="6305633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5" name="Google Shape;225;p3"/>
          <p:cNvSpPr/>
          <p:nvPr/>
        </p:nvSpPr>
        <p:spPr>
          <a:xfrm>
            <a:off x="583704" y="135320"/>
            <a:ext cx="8092534" cy="4283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"/>
          <p:cNvSpPr txBox="1"/>
          <p:nvPr/>
        </p:nvSpPr>
        <p:spPr>
          <a:xfrm>
            <a:off x="1587258" y="235708"/>
            <a:ext cx="6227249" cy="419019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227" name="Google Shape;227;p3"/>
          <p:cNvGrpSpPr/>
          <p:nvPr/>
        </p:nvGrpSpPr>
        <p:grpSpPr>
          <a:xfrm>
            <a:off x="2872041" y="5239956"/>
            <a:ext cx="528674" cy="528674"/>
            <a:chOff x="2872041" y="5239956"/>
            <a:chExt cx="528674" cy="528674"/>
          </a:xfrm>
        </p:grpSpPr>
        <p:sp>
          <p:nvSpPr>
            <p:cNvPr id="228" name="Google Shape;228;p3"/>
            <p:cNvSpPr/>
            <p:nvPr/>
          </p:nvSpPr>
          <p:spPr>
            <a:xfrm>
              <a:off x="2872041" y="5239956"/>
              <a:ext cx="528674" cy="5286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9" name="Google Shape;229;p3"/>
            <p:cNvGrpSpPr/>
            <p:nvPr/>
          </p:nvGrpSpPr>
          <p:grpSpPr>
            <a:xfrm>
              <a:off x="2958661" y="5326386"/>
              <a:ext cx="355434" cy="355815"/>
              <a:chOff x="4673540" y="3680297"/>
              <a:chExt cx="355434" cy="355815"/>
            </a:xfrm>
          </p:grpSpPr>
          <p:sp>
            <p:nvSpPr>
              <p:cNvPr id="230" name="Google Shape;230;p3"/>
              <p:cNvSpPr/>
              <p:nvPr/>
            </p:nvSpPr>
            <p:spPr>
              <a:xfrm>
                <a:off x="4673540" y="3680297"/>
                <a:ext cx="355434" cy="355815"/>
              </a:xfrm>
              <a:custGeom>
                <a:rect b="b" l="l" r="r" t="t"/>
                <a:pathLst>
                  <a:path extrusionOk="0" h="11205" w="11193">
                    <a:moveTo>
                      <a:pt x="2012" y="0"/>
                    </a:moveTo>
                    <a:cubicBezTo>
                      <a:pt x="905" y="0"/>
                      <a:pt x="0" y="893"/>
                      <a:pt x="0" y="2013"/>
                    </a:cubicBezTo>
                    <a:lnTo>
                      <a:pt x="0" y="9192"/>
                    </a:lnTo>
                    <a:cubicBezTo>
                      <a:pt x="0" y="10287"/>
                      <a:pt x="893" y="11204"/>
                      <a:pt x="2012" y="11204"/>
                    </a:cubicBezTo>
                    <a:lnTo>
                      <a:pt x="9180" y="11204"/>
                    </a:lnTo>
                    <a:cubicBezTo>
                      <a:pt x="10287" y="11204"/>
                      <a:pt x="11192" y="10311"/>
                      <a:pt x="11192" y="9192"/>
                    </a:cubicBezTo>
                    <a:lnTo>
                      <a:pt x="11192" y="2013"/>
                    </a:lnTo>
                    <a:cubicBezTo>
                      <a:pt x="11180" y="917"/>
                      <a:pt x="10287" y="0"/>
                      <a:pt x="9180" y="0"/>
                    </a:cubicBezTo>
                    <a:lnTo>
                      <a:pt x="8085" y="0"/>
                    </a:lnTo>
                    <a:cubicBezTo>
                      <a:pt x="7989" y="0"/>
                      <a:pt x="7918" y="84"/>
                      <a:pt x="7918" y="167"/>
                    </a:cubicBezTo>
                    <a:cubicBezTo>
                      <a:pt x="7918" y="262"/>
                      <a:pt x="7989" y="334"/>
                      <a:pt x="8085" y="334"/>
                    </a:cubicBezTo>
                    <a:lnTo>
                      <a:pt x="9180" y="334"/>
                    </a:lnTo>
                    <a:cubicBezTo>
                      <a:pt x="10109" y="334"/>
                      <a:pt x="10847" y="1084"/>
                      <a:pt x="10847" y="2001"/>
                    </a:cubicBezTo>
                    <a:lnTo>
                      <a:pt x="10847" y="9180"/>
                    </a:lnTo>
                    <a:cubicBezTo>
                      <a:pt x="10847" y="10097"/>
                      <a:pt x="10109" y="10847"/>
                      <a:pt x="9180" y="10847"/>
                    </a:cubicBezTo>
                    <a:lnTo>
                      <a:pt x="2012" y="10847"/>
                    </a:lnTo>
                    <a:cubicBezTo>
                      <a:pt x="1084" y="10847"/>
                      <a:pt x="345" y="10097"/>
                      <a:pt x="345" y="9180"/>
                    </a:cubicBezTo>
                    <a:lnTo>
                      <a:pt x="345" y="2001"/>
                    </a:lnTo>
                    <a:cubicBezTo>
                      <a:pt x="345" y="1084"/>
                      <a:pt x="1084" y="334"/>
                      <a:pt x="2012" y="334"/>
                    </a:cubicBezTo>
                    <a:lnTo>
                      <a:pt x="7418" y="334"/>
                    </a:lnTo>
                    <a:cubicBezTo>
                      <a:pt x="7501" y="334"/>
                      <a:pt x="7573" y="262"/>
                      <a:pt x="7573" y="167"/>
                    </a:cubicBezTo>
                    <a:cubicBezTo>
                      <a:pt x="7573" y="84"/>
                      <a:pt x="7501" y="0"/>
                      <a:pt x="74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4805864" y="3736630"/>
                <a:ext cx="93042" cy="92661"/>
              </a:xfrm>
              <a:custGeom>
                <a:rect b="b" l="l" r="r" t="t"/>
                <a:pathLst>
                  <a:path extrusionOk="0" h="2918" w="2930">
                    <a:moveTo>
                      <a:pt x="1477" y="334"/>
                    </a:moveTo>
                    <a:cubicBezTo>
                      <a:pt x="2096" y="334"/>
                      <a:pt x="2608" y="834"/>
                      <a:pt x="2608" y="1465"/>
                    </a:cubicBezTo>
                    <a:cubicBezTo>
                      <a:pt x="2608" y="2084"/>
                      <a:pt x="2096" y="2596"/>
                      <a:pt x="1477" y="2596"/>
                    </a:cubicBezTo>
                    <a:cubicBezTo>
                      <a:pt x="846" y="2596"/>
                      <a:pt x="346" y="2084"/>
                      <a:pt x="346" y="1465"/>
                    </a:cubicBezTo>
                    <a:cubicBezTo>
                      <a:pt x="346" y="834"/>
                      <a:pt x="846" y="334"/>
                      <a:pt x="1477" y="334"/>
                    </a:cubicBezTo>
                    <a:close/>
                    <a:moveTo>
                      <a:pt x="1477" y="0"/>
                    </a:moveTo>
                    <a:cubicBezTo>
                      <a:pt x="667" y="0"/>
                      <a:pt x="12" y="655"/>
                      <a:pt x="12" y="1465"/>
                    </a:cubicBezTo>
                    <a:cubicBezTo>
                      <a:pt x="0" y="2263"/>
                      <a:pt x="655" y="2918"/>
                      <a:pt x="1477" y="2918"/>
                    </a:cubicBezTo>
                    <a:cubicBezTo>
                      <a:pt x="2274" y="2918"/>
                      <a:pt x="2929" y="2263"/>
                      <a:pt x="2929" y="1465"/>
                    </a:cubicBezTo>
                    <a:cubicBezTo>
                      <a:pt x="2929" y="655"/>
                      <a:pt x="2274" y="0"/>
                      <a:pt x="14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4779380" y="3841358"/>
                <a:ext cx="143723" cy="138801"/>
              </a:xfrm>
              <a:custGeom>
                <a:rect b="b" l="l" r="r" t="t"/>
                <a:pathLst>
                  <a:path extrusionOk="0" h="4371" w="4526">
                    <a:moveTo>
                      <a:pt x="477" y="1"/>
                    </a:moveTo>
                    <a:cubicBezTo>
                      <a:pt x="215" y="1"/>
                      <a:pt x="1" y="203"/>
                      <a:pt x="1" y="477"/>
                    </a:cubicBezTo>
                    <a:lnTo>
                      <a:pt x="1" y="893"/>
                    </a:lnTo>
                    <a:cubicBezTo>
                      <a:pt x="1" y="1155"/>
                      <a:pt x="203" y="1370"/>
                      <a:pt x="477" y="1370"/>
                    </a:cubicBezTo>
                    <a:lnTo>
                      <a:pt x="763" y="1370"/>
                    </a:lnTo>
                    <a:cubicBezTo>
                      <a:pt x="834" y="1370"/>
                      <a:pt x="906" y="1429"/>
                      <a:pt x="906" y="1513"/>
                    </a:cubicBezTo>
                    <a:lnTo>
                      <a:pt x="906" y="2858"/>
                    </a:lnTo>
                    <a:cubicBezTo>
                      <a:pt x="906" y="2929"/>
                      <a:pt x="846" y="3001"/>
                      <a:pt x="763" y="3001"/>
                    </a:cubicBezTo>
                    <a:lnTo>
                      <a:pt x="572" y="3001"/>
                    </a:lnTo>
                    <a:cubicBezTo>
                      <a:pt x="299" y="3001"/>
                      <a:pt x="96" y="3215"/>
                      <a:pt x="96" y="3477"/>
                    </a:cubicBezTo>
                    <a:lnTo>
                      <a:pt x="96" y="3894"/>
                    </a:lnTo>
                    <a:cubicBezTo>
                      <a:pt x="96" y="4168"/>
                      <a:pt x="299" y="4370"/>
                      <a:pt x="572" y="4370"/>
                    </a:cubicBezTo>
                    <a:lnTo>
                      <a:pt x="4049" y="4370"/>
                    </a:lnTo>
                    <a:cubicBezTo>
                      <a:pt x="4311" y="4370"/>
                      <a:pt x="4525" y="4168"/>
                      <a:pt x="4525" y="3894"/>
                    </a:cubicBezTo>
                    <a:lnTo>
                      <a:pt x="4525" y="3477"/>
                    </a:lnTo>
                    <a:cubicBezTo>
                      <a:pt x="4525" y="3215"/>
                      <a:pt x="4311" y="3001"/>
                      <a:pt x="4049" y="3001"/>
                    </a:cubicBezTo>
                    <a:lnTo>
                      <a:pt x="3859" y="3001"/>
                    </a:lnTo>
                    <a:cubicBezTo>
                      <a:pt x="3787" y="3001"/>
                      <a:pt x="3704" y="2941"/>
                      <a:pt x="3704" y="2858"/>
                    </a:cubicBezTo>
                    <a:lnTo>
                      <a:pt x="3704" y="477"/>
                    </a:lnTo>
                    <a:cubicBezTo>
                      <a:pt x="3704" y="203"/>
                      <a:pt x="3501" y="1"/>
                      <a:pt x="3228" y="1"/>
                    </a:cubicBezTo>
                    <a:lnTo>
                      <a:pt x="1442" y="1"/>
                    </a:lnTo>
                    <a:cubicBezTo>
                      <a:pt x="1358" y="1"/>
                      <a:pt x="1287" y="72"/>
                      <a:pt x="1287" y="155"/>
                    </a:cubicBezTo>
                    <a:cubicBezTo>
                      <a:pt x="1287" y="251"/>
                      <a:pt x="1358" y="322"/>
                      <a:pt x="1442" y="322"/>
                    </a:cubicBezTo>
                    <a:lnTo>
                      <a:pt x="3228" y="322"/>
                    </a:lnTo>
                    <a:cubicBezTo>
                      <a:pt x="3311" y="322"/>
                      <a:pt x="3382" y="382"/>
                      <a:pt x="3382" y="477"/>
                    </a:cubicBezTo>
                    <a:lnTo>
                      <a:pt x="3382" y="2858"/>
                    </a:lnTo>
                    <a:cubicBezTo>
                      <a:pt x="3382" y="3120"/>
                      <a:pt x="3585" y="3334"/>
                      <a:pt x="3859" y="3334"/>
                    </a:cubicBezTo>
                    <a:lnTo>
                      <a:pt x="4049" y="3334"/>
                    </a:lnTo>
                    <a:cubicBezTo>
                      <a:pt x="4121" y="3334"/>
                      <a:pt x="4204" y="3394"/>
                      <a:pt x="4204" y="3477"/>
                    </a:cubicBezTo>
                    <a:lnTo>
                      <a:pt x="4204" y="3894"/>
                    </a:lnTo>
                    <a:cubicBezTo>
                      <a:pt x="4204" y="3965"/>
                      <a:pt x="4132" y="4049"/>
                      <a:pt x="4049" y="4049"/>
                    </a:cubicBezTo>
                    <a:lnTo>
                      <a:pt x="572" y="4049"/>
                    </a:lnTo>
                    <a:cubicBezTo>
                      <a:pt x="489" y="4049"/>
                      <a:pt x="418" y="3989"/>
                      <a:pt x="418" y="3894"/>
                    </a:cubicBezTo>
                    <a:lnTo>
                      <a:pt x="418" y="3477"/>
                    </a:lnTo>
                    <a:cubicBezTo>
                      <a:pt x="418" y="3406"/>
                      <a:pt x="477" y="3334"/>
                      <a:pt x="572" y="3334"/>
                    </a:cubicBezTo>
                    <a:lnTo>
                      <a:pt x="763" y="3334"/>
                    </a:lnTo>
                    <a:cubicBezTo>
                      <a:pt x="1025" y="3334"/>
                      <a:pt x="1239" y="3120"/>
                      <a:pt x="1239" y="2858"/>
                    </a:cubicBezTo>
                    <a:lnTo>
                      <a:pt x="1239" y="1513"/>
                    </a:lnTo>
                    <a:cubicBezTo>
                      <a:pt x="1239" y="1251"/>
                      <a:pt x="1025" y="1036"/>
                      <a:pt x="763" y="1036"/>
                    </a:cubicBezTo>
                    <a:lnTo>
                      <a:pt x="477" y="1036"/>
                    </a:lnTo>
                    <a:cubicBezTo>
                      <a:pt x="406" y="1036"/>
                      <a:pt x="334" y="977"/>
                      <a:pt x="334" y="893"/>
                    </a:cubicBezTo>
                    <a:lnTo>
                      <a:pt x="334" y="477"/>
                    </a:lnTo>
                    <a:cubicBezTo>
                      <a:pt x="334" y="393"/>
                      <a:pt x="394" y="322"/>
                      <a:pt x="477" y="322"/>
                    </a:cubicBezTo>
                    <a:lnTo>
                      <a:pt x="787" y="322"/>
                    </a:lnTo>
                    <a:cubicBezTo>
                      <a:pt x="882" y="322"/>
                      <a:pt x="953" y="251"/>
                      <a:pt x="953" y="155"/>
                    </a:cubicBezTo>
                    <a:cubicBezTo>
                      <a:pt x="953" y="72"/>
                      <a:pt x="882" y="1"/>
                      <a:pt x="7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3" name="Google Shape;233;p3"/>
          <p:cNvGrpSpPr/>
          <p:nvPr/>
        </p:nvGrpSpPr>
        <p:grpSpPr>
          <a:xfrm>
            <a:off x="4286781" y="5239956"/>
            <a:ext cx="528674" cy="528674"/>
            <a:chOff x="4286781" y="5239956"/>
            <a:chExt cx="528674" cy="528674"/>
          </a:xfrm>
        </p:grpSpPr>
        <p:sp>
          <p:nvSpPr>
            <p:cNvPr id="234" name="Google Shape;234;p3"/>
            <p:cNvSpPr/>
            <p:nvPr/>
          </p:nvSpPr>
          <p:spPr>
            <a:xfrm>
              <a:off x="4286781" y="5239956"/>
              <a:ext cx="528674" cy="5286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5" name="Google Shape;235;p3"/>
            <p:cNvGrpSpPr/>
            <p:nvPr/>
          </p:nvGrpSpPr>
          <p:grpSpPr>
            <a:xfrm>
              <a:off x="4374141" y="5344853"/>
              <a:ext cx="353954" cy="318880"/>
              <a:chOff x="3988156" y="3380210"/>
              <a:chExt cx="353954" cy="318880"/>
            </a:xfrm>
          </p:grpSpPr>
          <p:sp>
            <p:nvSpPr>
              <p:cNvPr id="236" name="Google Shape;236;p3"/>
              <p:cNvSpPr/>
              <p:nvPr/>
            </p:nvSpPr>
            <p:spPr>
              <a:xfrm>
                <a:off x="4134053" y="3446156"/>
                <a:ext cx="28454" cy="49269"/>
              </a:xfrm>
              <a:custGeom>
                <a:rect b="b" l="l" r="r" t="t"/>
                <a:pathLst>
                  <a:path extrusionOk="0" h="1548" w="894">
                    <a:moveTo>
                      <a:pt x="417" y="286"/>
                    </a:moveTo>
                    <a:lnTo>
                      <a:pt x="417" y="572"/>
                    </a:lnTo>
                    <a:cubicBezTo>
                      <a:pt x="298" y="524"/>
                      <a:pt x="274" y="500"/>
                      <a:pt x="274" y="417"/>
                    </a:cubicBezTo>
                    <a:cubicBezTo>
                      <a:pt x="274" y="345"/>
                      <a:pt x="346" y="298"/>
                      <a:pt x="417" y="286"/>
                    </a:cubicBezTo>
                    <a:close/>
                    <a:moveTo>
                      <a:pt x="524" y="869"/>
                    </a:moveTo>
                    <a:cubicBezTo>
                      <a:pt x="643" y="917"/>
                      <a:pt x="655" y="976"/>
                      <a:pt x="655" y="1048"/>
                    </a:cubicBezTo>
                    <a:cubicBezTo>
                      <a:pt x="655" y="1119"/>
                      <a:pt x="596" y="1179"/>
                      <a:pt x="524" y="1191"/>
                    </a:cubicBezTo>
                    <a:lnTo>
                      <a:pt x="524" y="869"/>
                    </a:lnTo>
                    <a:close/>
                    <a:moveTo>
                      <a:pt x="477" y="0"/>
                    </a:moveTo>
                    <a:cubicBezTo>
                      <a:pt x="453" y="0"/>
                      <a:pt x="417" y="24"/>
                      <a:pt x="417" y="48"/>
                    </a:cubicBezTo>
                    <a:lnTo>
                      <a:pt x="417" y="107"/>
                    </a:lnTo>
                    <a:cubicBezTo>
                      <a:pt x="191" y="131"/>
                      <a:pt x="60" y="250"/>
                      <a:pt x="60" y="476"/>
                    </a:cubicBezTo>
                    <a:cubicBezTo>
                      <a:pt x="60" y="703"/>
                      <a:pt x="227" y="774"/>
                      <a:pt x="417" y="845"/>
                    </a:cubicBezTo>
                    <a:lnTo>
                      <a:pt x="417" y="1226"/>
                    </a:lnTo>
                    <a:cubicBezTo>
                      <a:pt x="310" y="1203"/>
                      <a:pt x="274" y="1179"/>
                      <a:pt x="179" y="1107"/>
                    </a:cubicBezTo>
                    <a:cubicBezTo>
                      <a:pt x="160" y="1093"/>
                      <a:pt x="143" y="1087"/>
                      <a:pt x="127" y="1087"/>
                    </a:cubicBezTo>
                    <a:cubicBezTo>
                      <a:pt x="101" y="1087"/>
                      <a:pt x="77" y="1102"/>
                      <a:pt x="48" y="1131"/>
                    </a:cubicBezTo>
                    <a:cubicBezTo>
                      <a:pt x="0" y="1191"/>
                      <a:pt x="0" y="1250"/>
                      <a:pt x="48" y="1298"/>
                    </a:cubicBezTo>
                    <a:cubicBezTo>
                      <a:pt x="120" y="1405"/>
                      <a:pt x="274" y="1453"/>
                      <a:pt x="417" y="1453"/>
                    </a:cubicBezTo>
                    <a:lnTo>
                      <a:pt x="417" y="1512"/>
                    </a:lnTo>
                    <a:cubicBezTo>
                      <a:pt x="417" y="1536"/>
                      <a:pt x="453" y="1548"/>
                      <a:pt x="477" y="1548"/>
                    </a:cubicBezTo>
                    <a:cubicBezTo>
                      <a:pt x="512" y="1548"/>
                      <a:pt x="536" y="1536"/>
                      <a:pt x="536" y="1512"/>
                    </a:cubicBezTo>
                    <a:lnTo>
                      <a:pt x="536" y="1453"/>
                    </a:lnTo>
                    <a:cubicBezTo>
                      <a:pt x="727" y="1417"/>
                      <a:pt x="893" y="1298"/>
                      <a:pt x="893" y="1048"/>
                    </a:cubicBezTo>
                    <a:cubicBezTo>
                      <a:pt x="893" y="798"/>
                      <a:pt x="751" y="691"/>
                      <a:pt x="536" y="619"/>
                    </a:cubicBezTo>
                    <a:lnTo>
                      <a:pt x="536" y="286"/>
                    </a:lnTo>
                    <a:cubicBezTo>
                      <a:pt x="584" y="286"/>
                      <a:pt x="631" y="298"/>
                      <a:pt x="667" y="333"/>
                    </a:cubicBezTo>
                    <a:cubicBezTo>
                      <a:pt x="694" y="340"/>
                      <a:pt x="726" y="363"/>
                      <a:pt x="759" y="363"/>
                    </a:cubicBezTo>
                    <a:cubicBezTo>
                      <a:pt x="783" y="363"/>
                      <a:pt x="808" y="350"/>
                      <a:pt x="834" y="310"/>
                    </a:cubicBezTo>
                    <a:cubicBezTo>
                      <a:pt x="870" y="274"/>
                      <a:pt x="882" y="214"/>
                      <a:pt x="822" y="167"/>
                    </a:cubicBezTo>
                    <a:cubicBezTo>
                      <a:pt x="751" y="107"/>
                      <a:pt x="631" y="95"/>
                      <a:pt x="536" y="95"/>
                    </a:cubicBezTo>
                    <a:lnTo>
                      <a:pt x="536" y="48"/>
                    </a:lnTo>
                    <a:cubicBezTo>
                      <a:pt x="536" y="12"/>
                      <a:pt x="501" y="0"/>
                      <a:pt x="4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4188988" y="3398001"/>
                <a:ext cx="81510" cy="81510"/>
              </a:xfrm>
              <a:custGeom>
                <a:rect b="b" l="l" r="r" t="t"/>
                <a:pathLst>
                  <a:path extrusionOk="0" h="2561" w="2561">
                    <a:moveTo>
                      <a:pt x="1287" y="311"/>
                    </a:moveTo>
                    <a:cubicBezTo>
                      <a:pt x="1823" y="311"/>
                      <a:pt x="2251" y="739"/>
                      <a:pt x="2251" y="1275"/>
                    </a:cubicBezTo>
                    <a:cubicBezTo>
                      <a:pt x="2251" y="1811"/>
                      <a:pt x="1823" y="2251"/>
                      <a:pt x="1287" y="2251"/>
                    </a:cubicBezTo>
                    <a:cubicBezTo>
                      <a:pt x="751" y="2251"/>
                      <a:pt x="310" y="1811"/>
                      <a:pt x="310" y="1275"/>
                    </a:cubicBezTo>
                    <a:cubicBezTo>
                      <a:pt x="310" y="739"/>
                      <a:pt x="751" y="311"/>
                      <a:pt x="1287" y="311"/>
                    </a:cubicBezTo>
                    <a:close/>
                    <a:moveTo>
                      <a:pt x="1287" y="1"/>
                    </a:moveTo>
                    <a:cubicBezTo>
                      <a:pt x="572" y="1"/>
                      <a:pt x="1" y="584"/>
                      <a:pt x="1" y="1275"/>
                    </a:cubicBezTo>
                    <a:cubicBezTo>
                      <a:pt x="1" y="1989"/>
                      <a:pt x="584" y="2561"/>
                      <a:pt x="1287" y="2561"/>
                    </a:cubicBezTo>
                    <a:cubicBezTo>
                      <a:pt x="2001" y="2561"/>
                      <a:pt x="2561" y="1977"/>
                      <a:pt x="2561" y="1275"/>
                    </a:cubicBezTo>
                    <a:cubicBezTo>
                      <a:pt x="2561" y="584"/>
                      <a:pt x="2001" y="1"/>
                      <a:pt x="1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4090863" y="3380210"/>
                <a:ext cx="195930" cy="146311"/>
              </a:xfrm>
              <a:custGeom>
                <a:rect b="b" l="l" r="r" t="t"/>
                <a:pathLst>
                  <a:path extrusionOk="0" h="4597" w="6156">
                    <a:moveTo>
                      <a:pt x="1810" y="1834"/>
                    </a:moveTo>
                    <a:cubicBezTo>
                      <a:pt x="2131" y="1834"/>
                      <a:pt x="2429" y="2001"/>
                      <a:pt x="2608" y="2274"/>
                    </a:cubicBezTo>
                    <a:cubicBezTo>
                      <a:pt x="2643" y="2405"/>
                      <a:pt x="2703" y="2536"/>
                      <a:pt x="2762" y="2667"/>
                    </a:cubicBezTo>
                    <a:cubicBezTo>
                      <a:pt x="2762" y="2715"/>
                      <a:pt x="2774" y="2763"/>
                      <a:pt x="2774" y="2810"/>
                    </a:cubicBezTo>
                    <a:cubicBezTo>
                      <a:pt x="2774" y="3346"/>
                      <a:pt x="2346" y="3775"/>
                      <a:pt x="1810" y="3775"/>
                    </a:cubicBezTo>
                    <a:cubicBezTo>
                      <a:pt x="1274" y="3775"/>
                      <a:pt x="834" y="3346"/>
                      <a:pt x="834" y="2810"/>
                    </a:cubicBezTo>
                    <a:cubicBezTo>
                      <a:pt x="834" y="2274"/>
                      <a:pt x="1274" y="1834"/>
                      <a:pt x="1810" y="1834"/>
                    </a:cubicBezTo>
                    <a:close/>
                    <a:moveTo>
                      <a:pt x="1810" y="1322"/>
                    </a:moveTo>
                    <a:cubicBezTo>
                      <a:pt x="2084" y="1322"/>
                      <a:pt x="2346" y="1393"/>
                      <a:pt x="2584" y="1536"/>
                    </a:cubicBezTo>
                    <a:cubicBezTo>
                      <a:pt x="2560" y="1620"/>
                      <a:pt x="2560" y="1703"/>
                      <a:pt x="2548" y="1774"/>
                    </a:cubicBezTo>
                    <a:cubicBezTo>
                      <a:pt x="2346" y="1632"/>
                      <a:pt x="2072" y="1536"/>
                      <a:pt x="1810" y="1536"/>
                    </a:cubicBezTo>
                    <a:cubicBezTo>
                      <a:pt x="1096" y="1536"/>
                      <a:pt x="524" y="2120"/>
                      <a:pt x="524" y="2822"/>
                    </a:cubicBezTo>
                    <a:cubicBezTo>
                      <a:pt x="524" y="3537"/>
                      <a:pt x="1107" y="4096"/>
                      <a:pt x="1810" y="4096"/>
                    </a:cubicBezTo>
                    <a:cubicBezTo>
                      <a:pt x="2417" y="4096"/>
                      <a:pt x="2917" y="3668"/>
                      <a:pt x="3060" y="3108"/>
                    </a:cubicBezTo>
                    <a:cubicBezTo>
                      <a:pt x="3120" y="3167"/>
                      <a:pt x="3155" y="3203"/>
                      <a:pt x="3239" y="3263"/>
                    </a:cubicBezTo>
                    <a:cubicBezTo>
                      <a:pt x="3036" y="3882"/>
                      <a:pt x="2477" y="4299"/>
                      <a:pt x="1810" y="4299"/>
                    </a:cubicBezTo>
                    <a:cubicBezTo>
                      <a:pt x="988" y="4299"/>
                      <a:pt x="322" y="3620"/>
                      <a:pt x="322" y="2810"/>
                    </a:cubicBezTo>
                    <a:cubicBezTo>
                      <a:pt x="322" y="1989"/>
                      <a:pt x="988" y="1322"/>
                      <a:pt x="1810" y="1322"/>
                    </a:cubicBezTo>
                    <a:close/>
                    <a:moveTo>
                      <a:pt x="4382" y="0"/>
                    </a:moveTo>
                    <a:cubicBezTo>
                      <a:pt x="3608" y="0"/>
                      <a:pt x="2929" y="500"/>
                      <a:pt x="2679" y="1179"/>
                    </a:cubicBezTo>
                    <a:cubicBezTo>
                      <a:pt x="2417" y="1036"/>
                      <a:pt x="2131" y="953"/>
                      <a:pt x="1822" y="953"/>
                    </a:cubicBezTo>
                    <a:cubicBezTo>
                      <a:pt x="822" y="953"/>
                      <a:pt x="0" y="1774"/>
                      <a:pt x="0" y="2775"/>
                    </a:cubicBezTo>
                    <a:cubicBezTo>
                      <a:pt x="0" y="3775"/>
                      <a:pt x="822" y="4596"/>
                      <a:pt x="1822" y="4596"/>
                    </a:cubicBezTo>
                    <a:cubicBezTo>
                      <a:pt x="2596" y="4596"/>
                      <a:pt x="3262" y="4120"/>
                      <a:pt x="3512" y="3417"/>
                    </a:cubicBezTo>
                    <a:cubicBezTo>
                      <a:pt x="3763" y="3548"/>
                      <a:pt x="4060" y="3644"/>
                      <a:pt x="4382" y="3644"/>
                    </a:cubicBezTo>
                    <a:cubicBezTo>
                      <a:pt x="4798" y="3644"/>
                      <a:pt x="5191" y="3489"/>
                      <a:pt x="5513" y="3239"/>
                    </a:cubicBezTo>
                    <a:cubicBezTo>
                      <a:pt x="5822" y="2989"/>
                      <a:pt x="6049" y="2632"/>
                      <a:pt x="6132" y="2239"/>
                    </a:cubicBezTo>
                    <a:cubicBezTo>
                      <a:pt x="6156" y="2167"/>
                      <a:pt x="6096" y="2072"/>
                      <a:pt x="6013" y="2060"/>
                    </a:cubicBezTo>
                    <a:cubicBezTo>
                      <a:pt x="6004" y="2059"/>
                      <a:pt x="5996" y="2058"/>
                      <a:pt x="5987" y="2058"/>
                    </a:cubicBezTo>
                    <a:cubicBezTo>
                      <a:pt x="5911" y="2058"/>
                      <a:pt x="5833" y="2104"/>
                      <a:pt x="5822" y="2179"/>
                    </a:cubicBezTo>
                    <a:cubicBezTo>
                      <a:pt x="5656" y="2870"/>
                      <a:pt x="5060" y="3322"/>
                      <a:pt x="4370" y="3322"/>
                    </a:cubicBezTo>
                    <a:cubicBezTo>
                      <a:pt x="3834" y="3322"/>
                      <a:pt x="3334" y="3048"/>
                      <a:pt x="3072" y="2572"/>
                    </a:cubicBezTo>
                    <a:cubicBezTo>
                      <a:pt x="3036" y="2417"/>
                      <a:pt x="2977" y="2274"/>
                      <a:pt x="2905" y="2132"/>
                    </a:cubicBezTo>
                    <a:cubicBezTo>
                      <a:pt x="2715" y="1215"/>
                      <a:pt x="3429" y="334"/>
                      <a:pt x="4370" y="334"/>
                    </a:cubicBezTo>
                    <a:cubicBezTo>
                      <a:pt x="5060" y="334"/>
                      <a:pt x="5656" y="810"/>
                      <a:pt x="5822" y="1477"/>
                    </a:cubicBezTo>
                    <a:cubicBezTo>
                      <a:pt x="5832" y="1556"/>
                      <a:pt x="5899" y="1602"/>
                      <a:pt x="5969" y="1602"/>
                    </a:cubicBezTo>
                    <a:cubicBezTo>
                      <a:pt x="5984" y="1602"/>
                      <a:pt x="5998" y="1600"/>
                      <a:pt x="6013" y="1596"/>
                    </a:cubicBezTo>
                    <a:cubicBezTo>
                      <a:pt x="6108" y="1584"/>
                      <a:pt x="6144" y="1489"/>
                      <a:pt x="6132" y="1405"/>
                    </a:cubicBezTo>
                    <a:cubicBezTo>
                      <a:pt x="6049" y="1024"/>
                      <a:pt x="5822" y="667"/>
                      <a:pt x="5513" y="405"/>
                    </a:cubicBezTo>
                    <a:cubicBezTo>
                      <a:pt x="5191" y="155"/>
                      <a:pt x="4775" y="0"/>
                      <a:pt x="43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4215914" y="3415061"/>
                <a:ext cx="28072" cy="49301"/>
              </a:xfrm>
              <a:custGeom>
                <a:rect b="b" l="l" r="r" t="t"/>
                <a:pathLst>
                  <a:path extrusionOk="0" h="1549" w="882">
                    <a:moveTo>
                      <a:pt x="405" y="298"/>
                    </a:moveTo>
                    <a:lnTo>
                      <a:pt x="405" y="584"/>
                    </a:lnTo>
                    <a:cubicBezTo>
                      <a:pt x="286" y="537"/>
                      <a:pt x="262" y="501"/>
                      <a:pt x="262" y="429"/>
                    </a:cubicBezTo>
                    <a:cubicBezTo>
                      <a:pt x="262" y="358"/>
                      <a:pt x="334" y="310"/>
                      <a:pt x="405" y="298"/>
                    </a:cubicBezTo>
                    <a:close/>
                    <a:moveTo>
                      <a:pt x="512" y="882"/>
                    </a:moveTo>
                    <a:cubicBezTo>
                      <a:pt x="631" y="918"/>
                      <a:pt x="643" y="977"/>
                      <a:pt x="643" y="1060"/>
                    </a:cubicBezTo>
                    <a:cubicBezTo>
                      <a:pt x="643" y="1144"/>
                      <a:pt x="584" y="1191"/>
                      <a:pt x="512" y="1203"/>
                    </a:cubicBezTo>
                    <a:lnTo>
                      <a:pt x="512" y="882"/>
                    </a:lnTo>
                    <a:close/>
                    <a:moveTo>
                      <a:pt x="465" y="1"/>
                    </a:moveTo>
                    <a:cubicBezTo>
                      <a:pt x="441" y="1"/>
                      <a:pt x="405" y="13"/>
                      <a:pt x="405" y="48"/>
                    </a:cubicBezTo>
                    <a:lnTo>
                      <a:pt x="405" y="96"/>
                    </a:lnTo>
                    <a:cubicBezTo>
                      <a:pt x="179" y="132"/>
                      <a:pt x="48" y="251"/>
                      <a:pt x="48" y="477"/>
                    </a:cubicBezTo>
                    <a:cubicBezTo>
                      <a:pt x="48" y="715"/>
                      <a:pt x="226" y="787"/>
                      <a:pt x="405" y="846"/>
                    </a:cubicBezTo>
                    <a:lnTo>
                      <a:pt x="405" y="1215"/>
                    </a:lnTo>
                    <a:cubicBezTo>
                      <a:pt x="298" y="1203"/>
                      <a:pt x="262" y="1156"/>
                      <a:pt x="167" y="1096"/>
                    </a:cubicBezTo>
                    <a:cubicBezTo>
                      <a:pt x="150" y="1084"/>
                      <a:pt x="133" y="1079"/>
                      <a:pt x="117" y="1079"/>
                    </a:cubicBezTo>
                    <a:cubicBezTo>
                      <a:pt x="53" y="1079"/>
                      <a:pt x="0" y="1158"/>
                      <a:pt x="0" y="1215"/>
                    </a:cubicBezTo>
                    <a:cubicBezTo>
                      <a:pt x="0" y="1251"/>
                      <a:pt x="24" y="1275"/>
                      <a:pt x="36" y="1299"/>
                    </a:cubicBezTo>
                    <a:cubicBezTo>
                      <a:pt x="107" y="1394"/>
                      <a:pt x="274" y="1441"/>
                      <a:pt x="405" y="1441"/>
                    </a:cubicBezTo>
                    <a:lnTo>
                      <a:pt x="405" y="1501"/>
                    </a:lnTo>
                    <a:cubicBezTo>
                      <a:pt x="405" y="1537"/>
                      <a:pt x="441" y="1549"/>
                      <a:pt x="465" y="1549"/>
                    </a:cubicBezTo>
                    <a:cubicBezTo>
                      <a:pt x="500" y="1549"/>
                      <a:pt x="524" y="1525"/>
                      <a:pt x="524" y="1501"/>
                    </a:cubicBezTo>
                    <a:lnTo>
                      <a:pt x="524" y="1441"/>
                    </a:lnTo>
                    <a:cubicBezTo>
                      <a:pt x="715" y="1406"/>
                      <a:pt x="881" y="1299"/>
                      <a:pt x="881" y="1037"/>
                    </a:cubicBezTo>
                    <a:cubicBezTo>
                      <a:pt x="881" y="787"/>
                      <a:pt x="715" y="703"/>
                      <a:pt x="524" y="620"/>
                    </a:cubicBezTo>
                    <a:lnTo>
                      <a:pt x="524" y="298"/>
                    </a:lnTo>
                    <a:cubicBezTo>
                      <a:pt x="596" y="298"/>
                      <a:pt x="631" y="310"/>
                      <a:pt x="703" y="358"/>
                    </a:cubicBezTo>
                    <a:cubicBezTo>
                      <a:pt x="717" y="362"/>
                      <a:pt x="732" y="364"/>
                      <a:pt x="746" y="364"/>
                    </a:cubicBezTo>
                    <a:cubicBezTo>
                      <a:pt x="777" y="364"/>
                      <a:pt x="805" y="351"/>
                      <a:pt x="822" y="310"/>
                    </a:cubicBezTo>
                    <a:cubicBezTo>
                      <a:pt x="857" y="263"/>
                      <a:pt x="869" y="203"/>
                      <a:pt x="810" y="156"/>
                    </a:cubicBezTo>
                    <a:cubicBezTo>
                      <a:pt x="738" y="96"/>
                      <a:pt x="619" y="84"/>
                      <a:pt x="524" y="84"/>
                    </a:cubicBezTo>
                    <a:lnTo>
                      <a:pt x="524" y="48"/>
                    </a:lnTo>
                    <a:cubicBezTo>
                      <a:pt x="524" y="13"/>
                      <a:pt x="500" y="1"/>
                      <a:pt x="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3988156" y="3495935"/>
                <a:ext cx="353954" cy="203155"/>
              </a:xfrm>
              <a:custGeom>
                <a:rect b="b" l="l" r="r" t="t"/>
                <a:pathLst>
                  <a:path extrusionOk="0" h="6383" w="11121">
                    <a:moveTo>
                      <a:pt x="3525" y="1884"/>
                    </a:moveTo>
                    <a:cubicBezTo>
                      <a:pt x="3540" y="1884"/>
                      <a:pt x="3561" y="1898"/>
                      <a:pt x="3561" y="1925"/>
                    </a:cubicBezTo>
                    <a:cubicBezTo>
                      <a:pt x="3632" y="2103"/>
                      <a:pt x="4632" y="4770"/>
                      <a:pt x="4680" y="4854"/>
                    </a:cubicBezTo>
                    <a:cubicBezTo>
                      <a:pt x="4692" y="4865"/>
                      <a:pt x="4680" y="4901"/>
                      <a:pt x="4644" y="4901"/>
                    </a:cubicBezTo>
                    <a:lnTo>
                      <a:pt x="3930" y="5163"/>
                    </a:lnTo>
                    <a:cubicBezTo>
                      <a:pt x="3882" y="5032"/>
                      <a:pt x="2870" y="2341"/>
                      <a:pt x="2799" y="2163"/>
                    </a:cubicBezTo>
                    <a:lnTo>
                      <a:pt x="3513" y="1889"/>
                    </a:lnTo>
                    <a:cubicBezTo>
                      <a:pt x="3516" y="1886"/>
                      <a:pt x="3520" y="1884"/>
                      <a:pt x="3525" y="1884"/>
                    </a:cubicBezTo>
                    <a:close/>
                    <a:moveTo>
                      <a:pt x="2501" y="2294"/>
                    </a:moveTo>
                    <a:lnTo>
                      <a:pt x="3632" y="5306"/>
                    </a:lnTo>
                    <a:cubicBezTo>
                      <a:pt x="3096" y="5496"/>
                      <a:pt x="1763" y="5997"/>
                      <a:pt x="1536" y="6092"/>
                    </a:cubicBezTo>
                    <a:cubicBezTo>
                      <a:pt x="1528" y="6095"/>
                      <a:pt x="1520" y="6096"/>
                      <a:pt x="1511" y="6096"/>
                    </a:cubicBezTo>
                    <a:cubicBezTo>
                      <a:pt x="1485" y="6096"/>
                      <a:pt x="1459" y="6081"/>
                      <a:pt x="1441" y="6044"/>
                    </a:cubicBezTo>
                    <a:lnTo>
                      <a:pt x="358" y="3175"/>
                    </a:lnTo>
                    <a:cubicBezTo>
                      <a:pt x="346" y="3139"/>
                      <a:pt x="358" y="3103"/>
                      <a:pt x="405" y="3080"/>
                    </a:cubicBezTo>
                    <a:cubicBezTo>
                      <a:pt x="1084" y="2829"/>
                      <a:pt x="2025" y="2472"/>
                      <a:pt x="2501" y="2294"/>
                    </a:cubicBezTo>
                    <a:close/>
                    <a:moveTo>
                      <a:pt x="10195" y="0"/>
                    </a:moveTo>
                    <a:cubicBezTo>
                      <a:pt x="9949" y="0"/>
                      <a:pt x="9714" y="126"/>
                      <a:pt x="9537" y="282"/>
                    </a:cubicBezTo>
                    <a:lnTo>
                      <a:pt x="7835" y="1698"/>
                    </a:lnTo>
                    <a:cubicBezTo>
                      <a:pt x="7740" y="1496"/>
                      <a:pt x="7537" y="1282"/>
                      <a:pt x="7144" y="1282"/>
                    </a:cubicBezTo>
                    <a:cubicBezTo>
                      <a:pt x="6745" y="1282"/>
                      <a:pt x="6434" y="1280"/>
                      <a:pt x="6185" y="1280"/>
                    </a:cubicBezTo>
                    <a:cubicBezTo>
                      <a:pt x="5437" y="1280"/>
                      <a:pt x="5254" y="1294"/>
                      <a:pt x="4977" y="1401"/>
                    </a:cubicBezTo>
                    <a:lnTo>
                      <a:pt x="3882" y="1853"/>
                    </a:lnTo>
                    <a:lnTo>
                      <a:pt x="3870" y="1806"/>
                    </a:lnTo>
                    <a:cubicBezTo>
                      <a:pt x="3814" y="1665"/>
                      <a:pt x="3669" y="1569"/>
                      <a:pt x="3523" y="1569"/>
                    </a:cubicBezTo>
                    <a:cubicBezTo>
                      <a:pt x="3484" y="1569"/>
                      <a:pt x="3444" y="1576"/>
                      <a:pt x="3406" y="1591"/>
                    </a:cubicBezTo>
                    <a:lnTo>
                      <a:pt x="2596" y="1913"/>
                    </a:lnTo>
                    <a:cubicBezTo>
                      <a:pt x="2239" y="2044"/>
                      <a:pt x="1084" y="2472"/>
                      <a:pt x="298" y="2770"/>
                    </a:cubicBezTo>
                    <a:cubicBezTo>
                      <a:pt x="108" y="2841"/>
                      <a:pt x="1" y="3068"/>
                      <a:pt x="72" y="3258"/>
                    </a:cubicBezTo>
                    <a:lnTo>
                      <a:pt x="1167" y="6139"/>
                    </a:lnTo>
                    <a:cubicBezTo>
                      <a:pt x="1222" y="6285"/>
                      <a:pt x="1368" y="6382"/>
                      <a:pt x="1518" y="6382"/>
                    </a:cubicBezTo>
                    <a:cubicBezTo>
                      <a:pt x="1564" y="6382"/>
                      <a:pt x="1611" y="6373"/>
                      <a:pt x="1656" y="6354"/>
                    </a:cubicBezTo>
                    <a:cubicBezTo>
                      <a:pt x="1906" y="6270"/>
                      <a:pt x="3549" y="5639"/>
                      <a:pt x="3894" y="5508"/>
                    </a:cubicBezTo>
                    <a:lnTo>
                      <a:pt x="4763" y="5175"/>
                    </a:lnTo>
                    <a:cubicBezTo>
                      <a:pt x="4942" y="5104"/>
                      <a:pt x="5049" y="4901"/>
                      <a:pt x="4965" y="4723"/>
                    </a:cubicBezTo>
                    <a:lnTo>
                      <a:pt x="4954" y="4675"/>
                    </a:lnTo>
                    <a:cubicBezTo>
                      <a:pt x="5525" y="4437"/>
                      <a:pt x="5537" y="4413"/>
                      <a:pt x="6120" y="4413"/>
                    </a:cubicBezTo>
                    <a:cubicBezTo>
                      <a:pt x="6204" y="4413"/>
                      <a:pt x="6275" y="4330"/>
                      <a:pt x="6275" y="4246"/>
                    </a:cubicBezTo>
                    <a:cubicBezTo>
                      <a:pt x="6275" y="4151"/>
                      <a:pt x="6204" y="4080"/>
                      <a:pt x="6120" y="4080"/>
                    </a:cubicBezTo>
                    <a:cubicBezTo>
                      <a:pt x="5477" y="4080"/>
                      <a:pt x="5418" y="4127"/>
                      <a:pt x="4834" y="4377"/>
                    </a:cubicBezTo>
                    <a:lnTo>
                      <a:pt x="3989" y="2127"/>
                    </a:lnTo>
                    <a:lnTo>
                      <a:pt x="5073" y="1686"/>
                    </a:lnTo>
                    <a:cubicBezTo>
                      <a:pt x="5294" y="1601"/>
                      <a:pt x="5460" y="1589"/>
                      <a:pt x="6106" y="1589"/>
                    </a:cubicBezTo>
                    <a:cubicBezTo>
                      <a:pt x="6364" y="1589"/>
                      <a:pt x="6699" y="1591"/>
                      <a:pt x="7144" y="1591"/>
                    </a:cubicBezTo>
                    <a:cubicBezTo>
                      <a:pt x="7323" y="1591"/>
                      <a:pt x="7442" y="1651"/>
                      <a:pt x="7513" y="1770"/>
                    </a:cubicBezTo>
                    <a:cubicBezTo>
                      <a:pt x="7573" y="1865"/>
                      <a:pt x="7573" y="1948"/>
                      <a:pt x="7585" y="1984"/>
                    </a:cubicBezTo>
                    <a:cubicBezTo>
                      <a:pt x="7585" y="2044"/>
                      <a:pt x="7549" y="2341"/>
                      <a:pt x="7263" y="2389"/>
                    </a:cubicBezTo>
                    <a:cubicBezTo>
                      <a:pt x="6835" y="2460"/>
                      <a:pt x="5882" y="2591"/>
                      <a:pt x="5882" y="2591"/>
                    </a:cubicBezTo>
                    <a:cubicBezTo>
                      <a:pt x="5787" y="2603"/>
                      <a:pt x="5727" y="2687"/>
                      <a:pt x="5739" y="2770"/>
                    </a:cubicBezTo>
                    <a:cubicBezTo>
                      <a:pt x="5763" y="2841"/>
                      <a:pt x="5823" y="2901"/>
                      <a:pt x="5906" y="2901"/>
                    </a:cubicBezTo>
                    <a:lnTo>
                      <a:pt x="5942" y="2901"/>
                    </a:lnTo>
                    <a:cubicBezTo>
                      <a:pt x="5954" y="2901"/>
                      <a:pt x="6894" y="2770"/>
                      <a:pt x="7335" y="2699"/>
                    </a:cubicBezTo>
                    <a:cubicBezTo>
                      <a:pt x="7740" y="2627"/>
                      <a:pt x="7882" y="2282"/>
                      <a:pt x="7918" y="2056"/>
                    </a:cubicBezTo>
                    <a:lnTo>
                      <a:pt x="9764" y="520"/>
                    </a:lnTo>
                    <a:cubicBezTo>
                      <a:pt x="9875" y="408"/>
                      <a:pt x="10028" y="311"/>
                      <a:pt x="10188" y="311"/>
                    </a:cubicBezTo>
                    <a:cubicBezTo>
                      <a:pt x="10285" y="311"/>
                      <a:pt x="10384" y="347"/>
                      <a:pt x="10478" y="436"/>
                    </a:cubicBezTo>
                    <a:cubicBezTo>
                      <a:pt x="10776" y="734"/>
                      <a:pt x="10502" y="1091"/>
                      <a:pt x="10430" y="1151"/>
                    </a:cubicBezTo>
                    <a:cubicBezTo>
                      <a:pt x="10359" y="1222"/>
                      <a:pt x="8097" y="3651"/>
                      <a:pt x="8097" y="3651"/>
                    </a:cubicBezTo>
                    <a:cubicBezTo>
                      <a:pt x="7763" y="4020"/>
                      <a:pt x="7323" y="4080"/>
                      <a:pt x="7144" y="4092"/>
                    </a:cubicBezTo>
                    <a:lnTo>
                      <a:pt x="6847" y="4092"/>
                    </a:lnTo>
                    <a:cubicBezTo>
                      <a:pt x="6751" y="4092"/>
                      <a:pt x="6680" y="4175"/>
                      <a:pt x="6680" y="4258"/>
                    </a:cubicBezTo>
                    <a:cubicBezTo>
                      <a:pt x="6680" y="4353"/>
                      <a:pt x="6751" y="4425"/>
                      <a:pt x="6847" y="4425"/>
                    </a:cubicBezTo>
                    <a:lnTo>
                      <a:pt x="7156" y="4425"/>
                    </a:lnTo>
                    <a:cubicBezTo>
                      <a:pt x="7382" y="4413"/>
                      <a:pt x="7918" y="4330"/>
                      <a:pt x="8335" y="3877"/>
                    </a:cubicBezTo>
                    <a:cubicBezTo>
                      <a:pt x="10669" y="1377"/>
                      <a:pt x="10669" y="1377"/>
                      <a:pt x="10669" y="1353"/>
                    </a:cubicBezTo>
                    <a:cubicBezTo>
                      <a:pt x="10883" y="1151"/>
                      <a:pt x="11121" y="627"/>
                      <a:pt x="10704" y="210"/>
                    </a:cubicBezTo>
                    <a:cubicBezTo>
                      <a:pt x="10539" y="60"/>
                      <a:pt x="10365" y="0"/>
                      <a:pt x="101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1" name="Google Shape;241;p3"/>
          <p:cNvGrpSpPr/>
          <p:nvPr/>
        </p:nvGrpSpPr>
        <p:grpSpPr>
          <a:xfrm>
            <a:off x="5720764" y="5239955"/>
            <a:ext cx="528675" cy="528675"/>
            <a:chOff x="5720764" y="5239955"/>
            <a:chExt cx="528675" cy="528675"/>
          </a:xfrm>
        </p:grpSpPr>
        <p:sp>
          <p:nvSpPr>
            <p:cNvPr id="242" name="Google Shape;242;p3"/>
            <p:cNvSpPr/>
            <p:nvPr/>
          </p:nvSpPr>
          <p:spPr>
            <a:xfrm>
              <a:off x="5720764" y="5239955"/>
              <a:ext cx="528675" cy="52867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3" name="Google Shape;243;p3"/>
            <p:cNvGrpSpPr/>
            <p:nvPr/>
          </p:nvGrpSpPr>
          <p:grpSpPr>
            <a:xfrm>
              <a:off x="5761688" y="5340763"/>
              <a:ext cx="446826" cy="327059"/>
              <a:chOff x="5733194" y="2431718"/>
              <a:chExt cx="446826" cy="327059"/>
            </a:xfrm>
          </p:grpSpPr>
          <p:sp>
            <p:nvSpPr>
              <p:cNvPr id="244" name="Google Shape;244;p3"/>
              <p:cNvSpPr/>
              <p:nvPr/>
            </p:nvSpPr>
            <p:spPr>
              <a:xfrm>
                <a:off x="6032946" y="2474145"/>
                <a:ext cx="56112" cy="20115"/>
              </a:xfrm>
              <a:custGeom>
                <a:rect b="b" l="l" r="r" t="t"/>
                <a:pathLst>
                  <a:path extrusionOk="0" h="632" w="1763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17"/>
                      <a:pt x="215" y="417"/>
                    </a:cubicBezTo>
                    <a:cubicBezTo>
                      <a:pt x="441" y="417"/>
                      <a:pt x="1108" y="453"/>
                      <a:pt x="1429" y="620"/>
                    </a:cubicBezTo>
                    <a:cubicBezTo>
                      <a:pt x="1465" y="632"/>
                      <a:pt x="1489" y="632"/>
                      <a:pt x="1525" y="632"/>
                    </a:cubicBezTo>
                    <a:cubicBezTo>
                      <a:pt x="1596" y="632"/>
                      <a:pt x="1668" y="584"/>
                      <a:pt x="1703" y="513"/>
                    </a:cubicBezTo>
                    <a:cubicBezTo>
                      <a:pt x="1763" y="417"/>
                      <a:pt x="1727" y="298"/>
                      <a:pt x="1632" y="239"/>
                    </a:cubicBezTo>
                    <a:cubicBezTo>
                      <a:pt x="1156" y="1"/>
                      <a:pt x="263" y="1"/>
                      <a:pt x="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5733194" y="2431718"/>
                <a:ext cx="446826" cy="327059"/>
              </a:xfrm>
              <a:custGeom>
                <a:rect b="b" l="l" r="r" t="t"/>
                <a:pathLst>
                  <a:path extrusionOk="0" h="10276" w="14039">
                    <a:moveTo>
                      <a:pt x="11621" y="655"/>
                    </a:moveTo>
                    <a:lnTo>
                      <a:pt x="11621" y="1500"/>
                    </a:lnTo>
                    <a:cubicBezTo>
                      <a:pt x="11621" y="1631"/>
                      <a:pt x="11598" y="1762"/>
                      <a:pt x="11538" y="1905"/>
                    </a:cubicBezTo>
                    <a:lnTo>
                      <a:pt x="11431" y="2108"/>
                    </a:lnTo>
                    <a:cubicBezTo>
                      <a:pt x="11419" y="2143"/>
                      <a:pt x="11419" y="2167"/>
                      <a:pt x="11419" y="2203"/>
                    </a:cubicBezTo>
                    <a:lnTo>
                      <a:pt x="11419" y="2631"/>
                    </a:lnTo>
                    <a:cubicBezTo>
                      <a:pt x="11419" y="2929"/>
                      <a:pt x="11300" y="3215"/>
                      <a:pt x="11074" y="3429"/>
                    </a:cubicBezTo>
                    <a:cubicBezTo>
                      <a:pt x="10858" y="3634"/>
                      <a:pt x="10599" y="3751"/>
                      <a:pt x="10317" y="3751"/>
                    </a:cubicBezTo>
                    <a:cubicBezTo>
                      <a:pt x="10303" y="3751"/>
                      <a:pt x="10290" y="3751"/>
                      <a:pt x="10276" y="3751"/>
                    </a:cubicBezTo>
                    <a:cubicBezTo>
                      <a:pt x="9657" y="3739"/>
                      <a:pt x="9181" y="3215"/>
                      <a:pt x="9181" y="2584"/>
                    </a:cubicBezTo>
                    <a:lnTo>
                      <a:pt x="9181" y="2203"/>
                    </a:lnTo>
                    <a:cubicBezTo>
                      <a:pt x="9181" y="2167"/>
                      <a:pt x="9181" y="2143"/>
                      <a:pt x="9169" y="2108"/>
                    </a:cubicBezTo>
                    <a:lnTo>
                      <a:pt x="9038" y="1857"/>
                    </a:lnTo>
                    <a:cubicBezTo>
                      <a:pt x="8990" y="1762"/>
                      <a:pt x="8966" y="1667"/>
                      <a:pt x="8966" y="1560"/>
                    </a:cubicBezTo>
                    <a:lnTo>
                      <a:pt x="8966" y="1548"/>
                    </a:lnTo>
                    <a:cubicBezTo>
                      <a:pt x="8966" y="1048"/>
                      <a:pt x="9359" y="655"/>
                      <a:pt x="9859" y="655"/>
                    </a:cubicBezTo>
                    <a:close/>
                    <a:moveTo>
                      <a:pt x="4156" y="429"/>
                    </a:moveTo>
                    <a:cubicBezTo>
                      <a:pt x="4513" y="429"/>
                      <a:pt x="4823" y="560"/>
                      <a:pt x="5061" y="822"/>
                    </a:cubicBezTo>
                    <a:cubicBezTo>
                      <a:pt x="5299" y="1072"/>
                      <a:pt x="5442" y="1417"/>
                      <a:pt x="5478" y="1786"/>
                    </a:cubicBezTo>
                    <a:cubicBezTo>
                      <a:pt x="5513" y="2215"/>
                      <a:pt x="5656" y="3108"/>
                      <a:pt x="5847" y="3643"/>
                    </a:cubicBezTo>
                    <a:lnTo>
                      <a:pt x="5835" y="3643"/>
                    </a:lnTo>
                    <a:cubicBezTo>
                      <a:pt x="5525" y="3762"/>
                      <a:pt x="4882" y="3941"/>
                      <a:pt x="4132" y="3941"/>
                    </a:cubicBezTo>
                    <a:cubicBezTo>
                      <a:pt x="4077" y="3944"/>
                      <a:pt x="4021" y="3945"/>
                      <a:pt x="3967" y="3945"/>
                    </a:cubicBezTo>
                    <a:cubicBezTo>
                      <a:pt x="3330" y="3945"/>
                      <a:pt x="2762" y="3765"/>
                      <a:pt x="2477" y="3655"/>
                    </a:cubicBezTo>
                    <a:cubicBezTo>
                      <a:pt x="2656" y="3108"/>
                      <a:pt x="2799" y="2215"/>
                      <a:pt x="2835" y="1786"/>
                    </a:cubicBezTo>
                    <a:cubicBezTo>
                      <a:pt x="2858" y="1417"/>
                      <a:pt x="3013" y="1072"/>
                      <a:pt x="3251" y="822"/>
                    </a:cubicBezTo>
                    <a:cubicBezTo>
                      <a:pt x="3501" y="560"/>
                      <a:pt x="3811" y="429"/>
                      <a:pt x="4156" y="429"/>
                    </a:cubicBezTo>
                    <a:close/>
                    <a:moveTo>
                      <a:pt x="10752" y="4096"/>
                    </a:moveTo>
                    <a:cubicBezTo>
                      <a:pt x="10752" y="4155"/>
                      <a:pt x="10764" y="4215"/>
                      <a:pt x="10776" y="4274"/>
                    </a:cubicBezTo>
                    <a:lnTo>
                      <a:pt x="10609" y="4429"/>
                    </a:lnTo>
                    <a:cubicBezTo>
                      <a:pt x="10526" y="4524"/>
                      <a:pt x="10419" y="4572"/>
                      <a:pt x="10300" y="4572"/>
                    </a:cubicBezTo>
                    <a:cubicBezTo>
                      <a:pt x="10181" y="4572"/>
                      <a:pt x="10062" y="4524"/>
                      <a:pt x="9990" y="4429"/>
                    </a:cubicBezTo>
                    <a:lnTo>
                      <a:pt x="9823" y="4274"/>
                    </a:lnTo>
                    <a:cubicBezTo>
                      <a:pt x="9835" y="4215"/>
                      <a:pt x="9859" y="4155"/>
                      <a:pt x="9859" y="4096"/>
                    </a:cubicBezTo>
                    <a:cubicBezTo>
                      <a:pt x="9990" y="4132"/>
                      <a:pt x="10121" y="4167"/>
                      <a:pt x="10252" y="4167"/>
                    </a:cubicBezTo>
                    <a:lnTo>
                      <a:pt x="10300" y="4167"/>
                    </a:lnTo>
                    <a:cubicBezTo>
                      <a:pt x="10455" y="4167"/>
                      <a:pt x="10609" y="4132"/>
                      <a:pt x="10752" y="4096"/>
                    </a:cubicBezTo>
                    <a:close/>
                    <a:moveTo>
                      <a:pt x="4692" y="4358"/>
                    </a:moveTo>
                    <a:cubicBezTo>
                      <a:pt x="4763" y="4524"/>
                      <a:pt x="4918" y="4644"/>
                      <a:pt x="5097" y="4691"/>
                    </a:cubicBezTo>
                    <a:lnTo>
                      <a:pt x="5835" y="4894"/>
                    </a:lnTo>
                    <a:cubicBezTo>
                      <a:pt x="6025" y="4953"/>
                      <a:pt x="6168" y="5132"/>
                      <a:pt x="6168" y="5322"/>
                    </a:cubicBezTo>
                    <a:lnTo>
                      <a:pt x="6168" y="7251"/>
                    </a:lnTo>
                    <a:cubicBezTo>
                      <a:pt x="6168" y="7501"/>
                      <a:pt x="5954" y="7692"/>
                      <a:pt x="5716" y="7692"/>
                    </a:cubicBezTo>
                    <a:lnTo>
                      <a:pt x="5704" y="7692"/>
                    </a:lnTo>
                    <a:lnTo>
                      <a:pt x="5704" y="6144"/>
                    </a:lnTo>
                    <a:cubicBezTo>
                      <a:pt x="5668" y="5787"/>
                      <a:pt x="5394" y="5501"/>
                      <a:pt x="5025" y="5501"/>
                    </a:cubicBezTo>
                    <a:lnTo>
                      <a:pt x="3275" y="5501"/>
                    </a:lnTo>
                    <a:cubicBezTo>
                      <a:pt x="2918" y="5501"/>
                      <a:pt x="2632" y="5787"/>
                      <a:pt x="2632" y="6144"/>
                    </a:cubicBezTo>
                    <a:lnTo>
                      <a:pt x="2632" y="7692"/>
                    </a:lnTo>
                    <a:lnTo>
                      <a:pt x="2620" y="7692"/>
                    </a:lnTo>
                    <a:cubicBezTo>
                      <a:pt x="2370" y="7692"/>
                      <a:pt x="2180" y="7489"/>
                      <a:pt x="2180" y="7251"/>
                    </a:cubicBezTo>
                    <a:lnTo>
                      <a:pt x="2180" y="5322"/>
                    </a:lnTo>
                    <a:cubicBezTo>
                      <a:pt x="2180" y="5132"/>
                      <a:pt x="2311" y="4941"/>
                      <a:pt x="2501" y="4894"/>
                    </a:cubicBezTo>
                    <a:lnTo>
                      <a:pt x="3251" y="4691"/>
                    </a:lnTo>
                    <a:cubicBezTo>
                      <a:pt x="3430" y="4644"/>
                      <a:pt x="3561" y="4524"/>
                      <a:pt x="3644" y="4358"/>
                    </a:cubicBezTo>
                    <a:cubicBezTo>
                      <a:pt x="3811" y="4370"/>
                      <a:pt x="3989" y="4394"/>
                      <a:pt x="4168" y="4394"/>
                    </a:cubicBezTo>
                    <a:cubicBezTo>
                      <a:pt x="4347" y="4394"/>
                      <a:pt x="4525" y="4370"/>
                      <a:pt x="4692" y="4358"/>
                    </a:cubicBezTo>
                    <a:close/>
                    <a:moveTo>
                      <a:pt x="10526" y="5906"/>
                    </a:moveTo>
                    <a:cubicBezTo>
                      <a:pt x="10538" y="5906"/>
                      <a:pt x="10538" y="5906"/>
                      <a:pt x="10538" y="5918"/>
                    </a:cubicBezTo>
                    <a:lnTo>
                      <a:pt x="10538" y="7680"/>
                    </a:lnTo>
                    <a:cubicBezTo>
                      <a:pt x="10538" y="7692"/>
                      <a:pt x="10538" y="7692"/>
                      <a:pt x="10526" y="7692"/>
                    </a:cubicBezTo>
                    <a:lnTo>
                      <a:pt x="7895" y="7692"/>
                    </a:lnTo>
                    <a:cubicBezTo>
                      <a:pt x="7871" y="7692"/>
                      <a:pt x="7871" y="7692"/>
                      <a:pt x="7871" y="7680"/>
                    </a:cubicBezTo>
                    <a:lnTo>
                      <a:pt x="7871" y="5918"/>
                    </a:lnTo>
                    <a:lnTo>
                      <a:pt x="10526" y="5906"/>
                    </a:lnTo>
                    <a:close/>
                    <a:moveTo>
                      <a:pt x="11050" y="4596"/>
                    </a:moveTo>
                    <a:lnTo>
                      <a:pt x="11228" y="4691"/>
                    </a:lnTo>
                    <a:lnTo>
                      <a:pt x="11967" y="4894"/>
                    </a:lnTo>
                    <a:cubicBezTo>
                      <a:pt x="12157" y="4953"/>
                      <a:pt x="12300" y="5132"/>
                      <a:pt x="12300" y="5322"/>
                    </a:cubicBezTo>
                    <a:lnTo>
                      <a:pt x="12300" y="7251"/>
                    </a:lnTo>
                    <a:cubicBezTo>
                      <a:pt x="12300" y="7501"/>
                      <a:pt x="12086" y="7692"/>
                      <a:pt x="11848" y="7692"/>
                    </a:cubicBezTo>
                    <a:lnTo>
                      <a:pt x="10955" y="7692"/>
                    </a:lnTo>
                    <a:lnTo>
                      <a:pt x="10955" y="7680"/>
                    </a:lnTo>
                    <a:lnTo>
                      <a:pt x="10955" y="7227"/>
                    </a:lnTo>
                    <a:lnTo>
                      <a:pt x="11621" y="7227"/>
                    </a:lnTo>
                    <a:cubicBezTo>
                      <a:pt x="11740" y="7227"/>
                      <a:pt x="11836" y="7144"/>
                      <a:pt x="11836" y="7025"/>
                    </a:cubicBezTo>
                    <a:lnTo>
                      <a:pt x="11836" y="5715"/>
                    </a:lnTo>
                    <a:cubicBezTo>
                      <a:pt x="11836" y="5596"/>
                      <a:pt x="11740" y="5501"/>
                      <a:pt x="11621" y="5501"/>
                    </a:cubicBezTo>
                    <a:cubicBezTo>
                      <a:pt x="11502" y="5501"/>
                      <a:pt x="11419" y="5596"/>
                      <a:pt x="11419" y="5715"/>
                    </a:cubicBezTo>
                    <a:lnTo>
                      <a:pt x="11419" y="6834"/>
                    </a:lnTo>
                    <a:lnTo>
                      <a:pt x="10955" y="6834"/>
                    </a:lnTo>
                    <a:lnTo>
                      <a:pt x="10955" y="5941"/>
                    </a:lnTo>
                    <a:cubicBezTo>
                      <a:pt x="10955" y="5691"/>
                      <a:pt x="10764" y="5525"/>
                      <a:pt x="10538" y="5525"/>
                    </a:cubicBezTo>
                    <a:lnTo>
                      <a:pt x="8335" y="5525"/>
                    </a:lnTo>
                    <a:lnTo>
                      <a:pt x="8335" y="5322"/>
                    </a:lnTo>
                    <a:lnTo>
                      <a:pt x="8299" y="5322"/>
                    </a:lnTo>
                    <a:cubicBezTo>
                      <a:pt x="8299" y="5132"/>
                      <a:pt x="8442" y="4941"/>
                      <a:pt x="8633" y="4894"/>
                    </a:cubicBezTo>
                    <a:lnTo>
                      <a:pt x="9383" y="4691"/>
                    </a:lnTo>
                    <a:cubicBezTo>
                      <a:pt x="9442" y="4667"/>
                      <a:pt x="9490" y="4644"/>
                      <a:pt x="9562" y="4596"/>
                    </a:cubicBezTo>
                    <a:lnTo>
                      <a:pt x="9693" y="4727"/>
                    </a:lnTo>
                    <a:cubicBezTo>
                      <a:pt x="9859" y="4894"/>
                      <a:pt x="10062" y="4989"/>
                      <a:pt x="10300" y="4989"/>
                    </a:cubicBezTo>
                    <a:cubicBezTo>
                      <a:pt x="10526" y="4989"/>
                      <a:pt x="10752" y="4894"/>
                      <a:pt x="10907" y="4727"/>
                    </a:cubicBezTo>
                    <a:lnTo>
                      <a:pt x="11050" y="4596"/>
                    </a:lnTo>
                    <a:close/>
                    <a:moveTo>
                      <a:pt x="2632" y="8108"/>
                    </a:moveTo>
                    <a:lnTo>
                      <a:pt x="2632" y="8573"/>
                    </a:lnTo>
                    <a:lnTo>
                      <a:pt x="846" y="8573"/>
                    </a:lnTo>
                    <a:lnTo>
                      <a:pt x="846" y="8108"/>
                    </a:lnTo>
                    <a:close/>
                    <a:moveTo>
                      <a:pt x="13157" y="8108"/>
                    </a:moveTo>
                    <a:lnTo>
                      <a:pt x="13157" y="8573"/>
                    </a:lnTo>
                    <a:lnTo>
                      <a:pt x="5668" y="8573"/>
                    </a:lnTo>
                    <a:lnTo>
                      <a:pt x="5668" y="8108"/>
                    </a:lnTo>
                    <a:close/>
                    <a:moveTo>
                      <a:pt x="5049" y="5906"/>
                    </a:moveTo>
                    <a:cubicBezTo>
                      <a:pt x="5180" y="5906"/>
                      <a:pt x="5287" y="6013"/>
                      <a:pt x="5287" y="6144"/>
                    </a:cubicBezTo>
                    <a:lnTo>
                      <a:pt x="5287" y="9001"/>
                    </a:lnTo>
                    <a:lnTo>
                      <a:pt x="3049" y="9001"/>
                    </a:lnTo>
                    <a:lnTo>
                      <a:pt x="3049" y="6144"/>
                    </a:lnTo>
                    <a:cubicBezTo>
                      <a:pt x="3049" y="6013"/>
                      <a:pt x="3156" y="5906"/>
                      <a:pt x="3287" y="5906"/>
                    </a:cubicBezTo>
                    <a:close/>
                    <a:moveTo>
                      <a:pt x="4168" y="0"/>
                    </a:moveTo>
                    <a:cubicBezTo>
                      <a:pt x="3239" y="0"/>
                      <a:pt x="2501" y="738"/>
                      <a:pt x="2430" y="1738"/>
                    </a:cubicBezTo>
                    <a:cubicBezTo>
                      <a:pt x="2394" y="2155"/>
                      <a:pt x="2263" y="2989"/>
                      <a:pt x="2084" y="3477"/>
                    </a:cubicBezTo>
                    <a:cubicBezTo>
                      <a:pt x="2037" y="3584"/>
                      <a:pt x="2049" y="3703"/>
                      <a:pt x="2096" y="3810"/>
                    </a:cubicBezTo>
                    <a:cubicBezTo>
                      <a:pt x="2144" y="3905"/>
                      <a:pt x="2239" y="3989"/>
                      <a:pt x="2334" y="4024"/>
                    </a:cubicBezTo>
                    <a:cubicBezTo>
                      <a:pt x="2513" y="4084"/>
                      <a:pt x="2811" y="4179"/>
                      <a:pt x="3156" y="4251"/>
                    </a:cubicBezTo>
                    <a:cubicBezTo>
                      <a:pt x="3144" y="4251"/>
                      <a:pt x="3144" y="4251"/>
                      <a:pt x="3120" y="4263"/>
                    </a:cubicBezTo>
                    <a:lnTo>
                      <a:pt x="2382" y="4477"/>
                    </a:lnTo>
                    <a:cubicBezTo>
                      <a:pt x="2013" y="4584"/>
                      <a:pt x="1751" y="4917"/>
                      <a:pt x="1751" y="5310"/>
                    </a:cubicBezTo>
                    <a:lnTo>
                      <a:pt x="1751" y="7227"/>
                    </a:lnTo>
                    <a:cubicBezTo>
                      <a:pt x="1751" y="7394"/>
                      <a:pt x="1799" y="7561"/>
                      <a:pt x="1894" y="7680"/>
                    </a:cubicBezTo>
                    <a:lnTo>
                      <a:pt x="203" y="7680"/>
                    </a:lnTo>
                    <a:cubicBezTo>
                      <a:pt x="84" y="7680"/>
                      <a:pt x="1" y="7763"/>
                      <a:pt x="1" y="7882"/>
                    </a:cubicBezTo>
                    <a:cubicBezTo>
                      <a:pt x="1" y="8001"/>
                      <a:pt x="84" y="8096"/>
                      <a:pt x="203" y="8096"/>
                    </a:cubicBezTo>
                    <a:lnTo>
                      <a:pt x="441" y="8096"/>
                    </a:lnTo>
                    <a:lnTo>
                      <a:pt x="441" y="10073"/>
                    </a:lnTo>
                    <a:cubicBezTo>
                      <a:pt x="441" y="10192"/>
                      <a:pt x="537" y="10275"/>
                      <a:pt x="656" y="10275"/>
                    </a:cubicBezTo>
                    <a:cubicBezTo>
                      <a:pt x="775" y="10275"/>
                      <a:pt x="858" y="10192"/>
                      <a:pt x="858" y="10073"/>
                    </a:cubicBezTo>
                    <a:lnTo>
                      <a:pt x="858" y="8954"/>
                    </a:lnTo>
                    <a:lnTo>
                      <a:pt x="2644" y="8954"/>
                    </a:lnTo>
                    <a:lnTo>
                      <a:pt x="2644" y="10073"/>
                    </a:lnTo>
                    <a:cubicBezTo>
                      <a:pt x="2644" y="10192"/>
                      <a:pt x="2739" y="10275"/>
                      <a:pt x="2858" y="10275"/>
                    </a:cubicBezTo>
                    <a:cubicBezTo>
                      <a:pt x="2977" y="10275"/>
                      <a:pt x="3073" y="10192"/>
                      <a:pt x="3073" y="10073"/>
                    </a:cubicBezTo>
                    <a:lnTo>
                      <a:pt x="3073" y="9406"/>
                    </a:lnTo>
                    <a:lnTo>
                      <a:pt x="5287" y="9406"/>
                    </a:lnTo>
                    <a:lnTo>
                      <a:pt x="5287" y="10073"/>
                    </a:lnTo>
                    <a:cubicBezTo>
                      <a:pt x="5287" y="10192"/>
                      <a:pt x="5371" y="10275"/>
                      <a:pt x="5490" y="10275"/>
                    </a:cubicBezTo>
                    <a:cubicBezTo>
                      <a:pt x="5609" y="10275"/>
                      <a:pt x="5704" y="10192"/>
                      <a:pt x="5704" y="10073"/>
                    </a:cubicBezTo>
                    <a:lnTo>
                      <a:pt x="5704" y="8954"/>
                    </a:lnTo>
                    <a:lnTo>
                      <a:pt x="13169" y="8954"/>
                    </a:lnTo>
                    <a:lnTo>
                      <a:pt x="13169" y="10073"/>
                    </a:lnTo>
                    <a:cubicBezTo>
                      <a:pt x="13169" y="10192"/>
                      <a:pt x="13264" y="10275"/>
                      <a:pt x="13383" y="10275"/>
                    </a:cubicBezTo>
                    <a:cubicBezTo>
                      <a:pt x="13503" y="10275"/>
                      <a:pt x="13586" y="10192"/>
                      <a:pt x="13586" y="10073"/>
                    </a:cubicBezTo>
                    <a:lnTo>
                      <a:pt x="13586" y="8096"/>
                    </a:lnTo>
                    <a:lnTo>
                      <a:pt x="13824" y="8096"/>
                    </a:lnTo>
                    <a:cubicBezTo>
                      <a:pt x="13943" y="8096"/>
                      <a:pt x="14038" y="8001"/>
                      <a:pt x="14038" y="7882"/>
                    </a:cubicBezTo>
                    <a:cubicBezTo>
                      <a:pt x="14003" y="7787"/>
                      <a:pt x="13919" y="7692"/>
                      <a:pt x="13800" y="7692"/>
                    </a:cubicBezTo>
                    <a:lnTo>
                      <a:pt x="12562" y="7692"/>
                    </a:lnTo>
                    <a:cubicBezTo>
                      <a:pt x="12633" y="7561"/>
                      <a:pt x="12693" y="7406"/>
                      <a:pt x="12693" y="7251"/>
                    </a:cubicBezTo>
                    <a:lnTo>
                      <a:pt x="12693" y="5322"/>
                    </a:lnTo>
                    <a:cubicBezTo>
                      <a:pt x="12693" y="4941"/>
                      <a:pt x="12443" y="4596"/>
                      <a:pt x="12074" y="4489"/>
                    </a:cubicBezTo>
                    <a:lnTo>
                      <a:pt x="11324" y="4286"/>
                    </a:lnTo>
                    <a:cubicBezTo>
                      <a:pt x="11228" y="4251"/>
                      <a:pt x="11169" y="4167"/>
                      <a:pt x="11169" y="4060"/>
                    </a:cubicBezTo>
                    <a:lnTo>
                      <a:pt x="11169" y="3893"/>
                    </a:lnTo>
                    <a:cubicBezTo>
                      <a:pt x="11240" y="3858"/>
                      <a:pt x="11300" y="3798"/>
                      <a:pt x="11359" y="3739"/>
                    </a:cubicBezTo>
                    <a:cubicBezTo>
                      <a:pt x="11657" y="3453"/>
                      <a:pt x="11824" y="3060"/>
                      <a:pt x="11824" y="2643"/>
                    </a:cubicBezTo>
                    <a:lnTo>
                      <a:pt x="11824" y="2262"/>
                    </a:lnTo>
                    <a:lnTo>
                      <a:pt x="11895" y="2096"/>
                    </a:lnTo>
                    <a:cubicBezTo>
                      <a:pt x="11979" y="1917"/>
                      <a:pt x="12026" y="1703"/>
                      <a:pt x="12026" y="1512"/>
                    </a:cubicBezTo>
                    <a:lnTo>
                      <a:pt x="12026" y="453"/>
                    </a:lnTo>
                    <a:cubicBezTo>
                      <a:pt x="12026" y="333"/>
                      <a:pt x="11943" y="250"/>
                      <a:pt x="11824" y="250"/>
                    </a:cubicBezTo>
                    <a:lnTo>
                      <a:pt x="9859" y="250"/>
                    </a:lnTo>
                    <a:cubicBezTo>
                      <a:pt x="9145" y="250"/>
                      <a:pt x="8561" y="834"/>
                      <a:pt x="8561" y="1548"/>
                    </a:cubicBezTo>
                    <a:lnTo>
                      <a:pt x="8561" y="1560"/>
                    </a:lnTo>
                    <a:cubicBezTo>
                      <a:pt x="8561" y="1727"/>
                      <a:pt x="8597" y="1881"/>
                      <a:pt x="8680" y="2036"/>
                    </a:cubicBezTo>
                    <a:lnTo>
                      <a:pt x="8788" y="2238"/>
                    </a:lnTo>
                    <a:lnTo>
                      <a:pt x="8788" y="2572"/>
                    </a:lnTo>
                    <a:cubicBezTo>
                      <a:pt x="8788" y="3108"/>
                      <a:pt x="9050" y="3584"/>
                      <a:pt x="9442" y="3870"/>
                    </a:cubicBezTo>
                    <a:lnTo>
                      <a:pt x="9442" y="4048"/>
                    </a:lnTo>
                    <a:cubicBezTo>
                      <a:pt x="9442" y="4143"/>
                      <a:pt x="9359" y="4239"/>
                      <a:pt x="9276" y="4263"/>
                    </a:cubicBezTo>
                    <a:lnTo>
                      <a:pt x="8526" y="4477"/>
                    </a:lnTo>
                    <a:cubicBezTo>
                      <a:pt x="8157" y="4584"/>
                      <a:pt x="7907" y="4917"/>
                      <a:pt x="7907" y="5310"/>
                    </a:cubicBezTo>
                    <a:lnTo>
                      <a:pt x="7907" y="5489"/>
                    </a:lnTo>
                    <a:lnTo>
                      <a:pt x="7895" y="5489"/>
                    </a:lnTo>
                    <a:cubicBezTo>
                      <a:pt x="7657" y="5489"/>
                      <a:pt x="7478" y="5679"/>
                      <a:pt x="7478" y="5906"/>
                    </a:cubicBezTo>
                    <a:lnTo>
                      <a:pt x="7478" y="7656"/>
                    </a:lnTo>
                    <a:lnTo>
                      <a:pt x="7478" y="7680"/>
                    </a:lnTo>
                    <a:lnTo>
                      <a:pt x="6442" y="7680"/>
                    </a:lnTo>
                    <a:cubicBezTo>
                      <a:pt x="6525" y="7537"/>
                      <a:pt x="6585" y="7394"/>
                      <a:pt x="6585" y="7227"/>
                    </a:cubicBezTo>
                    <a:lnTo>
                      <a:pt x="6585" y="5310"/>
                    </a:lnTo>
                    <a:cubicBezTo>
                      <a:pt x="6585" y="4917"/>
                      <a:pt x="6323" y="4584"/>
                      <a:pt x="5954" y="4477"/>
                    </a:cubicBezTo>
                    <a:lnTo>
                      <a:pt x="5216" y="4263"/>
                    </a:lnTo>
                    <a:cubicBezTo>
                      <a:pt x="5192" y="4263"/>
                      <a:pt x="5192" y="4263"/>
                      <a:pt x="5180" y="4251"/>
                    </a:cubicBezTo>
                    <a:cubicBezTo>
                      <a:pt x="5537" y="4179"/>
                      <a:pt x="5823" y="4084"/>
                      <a:pt x="6002" y="4024"/>
                    </a:cubicBezTo>
                    <a:cubicBezTo>
                      <a:pt x="6109" y="3989"/>
                      <a:pt x="6192" y="3905"/>
                      <a:pt x="6240" y="3810"/>
                    </a:cubicBezTo>
                    <a:cubicBezTo>
                      <a:pt x="6287" y="3703"/>
                      <a:pt x="6299" y="3596"/>
                      <a:pt x="6252" y="3477"/>
                    </a:cubicBezTo>
                    <a:cubicBezTo>
                      <a:pt x="6073" y="2977"/>
                      <a:pt x="5942" y="2143"/>
                      <a:pt x="5906" y="1738"/>
                    </a:cubicBezTo>
                    <a:cubicBezTo>
                      <a:pt x="5835" y="738"/>
                      <a:pt x="5097" y="0"/>
                      <a:pt x="41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6019323" y="2641653"/>
                <a:ext cx="13272" cy="13272"/>
              </a:xfrm>
              <a:custGeom>
                <a:rect b="b" l="l" r="r" t="t"/>
                <a:pathLst>
                  <a:path extrusionOk="0" h="417" w="417">
                    <a:moveTo>
                      <a:pt x="202" y="0"/>
                    </a:moveTo>
                    <a:cubicBezTo>
                      <a:pt x="95" y="0"/>
                      <a:pt x="0" y="84"/>
                      <a:pt x="0" y="203"/>
                    </a:cubicBezTo>
                    <a:cubicBezTo>
                      <a:pt x="0" y="322"/>
                      <a:pt x="95" y="417"/>
                      <a:pt x="202" y="417"/>
                    </a:cubicBezTo>
                    <a:cubicBezTo>
                      <a:pt x="322" y="417"/>
                      <a:pt x="417" y="322"/>
                      <a:pt x="417" y="203"/>
                    </a:cubicBezTo>
                    <a:cubicBezTo>
                      <a:pt x="417" y="84"/>
                      <a:pt x="322" y="0"/>
                      <a:pt x="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7" name="Google Shape;247;p3"/>
          <p:cNvGrpSpPr/>
          <p:nvPr/>
        </p:nvGrpSpPr>
        <p:grpSpPr>
          <a:xfrm>
            <a:off x="7159237" y="5228879"/>
            <a:ext cx="546290" cy="546290"/>
            <a:chOff x="7159237" y="5228879"/>
            <a:chExt cx="546290" cy="546290"/>
          </a:xfrm>
        </p:grpSpPr>
        <p:sp>
          <p:nvSpPr>
            <p:cNvPr id="248" name="Google Shape;248;p3"/>
            <p:cNvSpPr/>
            <p:nvPr/>
          </p:nvSpPr>
          <p:spPr>
            <a:xfrm>
              <a:off x="7159237" y="5228879"/>
              <a:ext cx="546290" cy="54629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7254833" y="5324284"/>
              <a:ext cx="355099" cy="355481"/>
              <a:chOff x="3539102" y="2427549"/>
              <a:chExt cx="355099" cy="355481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3539102" y="2561320"/>
                <a:ext cx="355099" cy="221710"/>
              </a:xfrm>
              <a:custGeom>
                <a:rect b="b" l="l" r="r" t="t"/>
                <a:pathLst>
                  <a:path extrusionOk="0" h="6966" w="11157">
                    <a:moveTo>
                      <a:pt x="2953" y="3131"/>
                    </a:moveTo>
                    <a:lnTo>
                      <a:pt x="2953" y="6644"/>
                    </a:lnTo>
                    <a:lnTo>
                      <a:pt x="1537" y="6644"/>
                    </a:lnTo>
                    <a:lnTo>
                      <a:pt x="1537" y="3131"/>
                    </a:lnTo>
                    <a:close/>
                    <a:moveTo>
                      <a:pt x="6263" y="2250"/>
                    </a:moveTo>
                    <a:lnTo>
                      <a:pt x="6263" y="6644"/>
                    </a:lnTo>
                    <a:lnTo>
                      <a:pt x="4858" y="6644"/>
                    </a:lnTo>
                    <a:lnTo>
                      <a:pt x="4858" y="2250"/>
                    </a:lnTo>
                    <a:close/>
                    <a:moveTo>
                      <a:pt x="9585" y="333"/>
                    </a:moveTo>
                    <a:lnTo>
                      <a:pt x="9585" y="6644"/>
                    </a:lnTo>
                    <a:lnTo>
                      <a:pt x="8168" y="6644"/>
                    </a:lnTo>
                    <a:lnTo>
                      <a:pt x="8168" y="333"/>
                    </a:lnTo>
                    <a:close/>
                    <a:moveTo>
                      <a:pt x="8025" y="0"/>
                    </a:moveTo>
                    <a:cubicBezTo>
                      <a:pt x="7930" y="0"/>
                      <a:pt x="7859" y="83"/>
                      <a:pt x="7859" y="167"/>
                    </a:cubicBezTo>
                    <a:lnTo>
                      <a:pt x="7859" y="6644"/>
                    </a:lnTo>
                    <a:lnTo>
                      <a:pt x="6609" y="6644"/>
                    </a:lnTo>
                    <a:lnTo>
                      <a:pt x="6609" y="2084"/>
                    </a:lnTo>
                    <a:cubicBezTo>
                      <a:pt x="6609" y="2000"/>
                      <a:pt x="6537" y="1917"/>
                      <a:pt x="6442" y="1917"/>
                    </a:cubicBezTo>
                    <a:lnTo>
                      <a:pt x="4704" y="1917"/>
                    </a:lnTo>
                    <a:cubicBezTo>
                      <a:pt x="4608" y="1917"/>
                      <a:pt x="4537" y="2000"/>
                      <a:pt x="4537" y="2084"/>
                    </a:cubicBezTo>
                    <a:lnTo>
                      <a:pt x="4537" y="6644"/>
                    </a:lnTo>
                    <a:lnTo>
                      <a:pt x="3287" y="6644"/>
                    </a:lnTo>
                    <a:lnTo>
                      <a:pt x="3287" y="2965"/>
                    </a:lnTo>
                    <a:cubicBezTo>
                      <a:pt x="3287" y="2881"/>
                      <a:pt x="3215" y="2798"/>
                      <a:pt x="3120" y="2798"/>
                    </a:cubicBezTo>
                    <a:lnTo>
                      <a:pt x="1382" y="2798"/>
                    </a:lnTo>
                    <a:cubicBezTo>
                      <a:pt x="1298" y="2798"/>
                      <a:pt x="1215" y="2881"/>
                      <a:pt x="1215" y="2965"/>
                    </a:cubicBezTo>
                    <a:lnTo>
                      <a:pt x="1215" y="6644"/>
                    </a:lnTo>
                    <a:lnTo>
                      <a:pt x="167" y="6644"/>
                    </a:lnTo>
                    <a:cubicBezTo>
                      <a:pt x="72" y="6644"/>
                      <a:pt x="1" y="6715"/>
                      <a:pt x="1" y="6810"/>
                    </a:cubicBezTo>
                    <a:cubicBezTo>
                      <a:pt x="1" y="6894"/>
                      <a:pt x="72" y="6965"/>
                      <a:pt x="167" y="6965"/>
                    </a:cubicBezTo>
                    <a:lnTo>
                      <a:pt x="11002" y="6965"/>
                    </a:lnTo>
                    <a:cubicBezTo>
                      <a:pt x="11085" y="6965"/>
                      <a:pt x="11157" y="6894"/>
                      <a:pt x="11157" y="6810"/>
                    </a:cubicBezTo>
                    <a:cubicBezTo>
                      <a:pt x="11145" y="6715"/>
                      <a:pt x="11073" y="6644"/>
                      <a:pt x="10990" y="6644"/>
                    </a:cubicBezTo>
                    <a:lnTo>
                      <a:pt x="9930" y="6644"/>
                    </a:lnTo>
                    <a:lnTo>
                      <a:pt x="9930" y="167"/>
                    </a:lnTo>
                    <a:cubicBezTo>
                      <a:pt x="9930" y="83"/>
                      <a:pt x="9859" y="0"/>
                      <a:pt x="97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3544417" y="2427549"/>
                <a:ext cx="339568" cy="205415"/>
              </a:xfrm>
              <a:custGeom>
                <a:rect b="b" l="l" r="r" t="t"/>
                <a:pathLst>
                  <a:path extrusionOk="0" h="6454" w="10669">
                    <a:moveTo>
                      <a:pt x="10157" y="0"/>
                    </a:moveTo>
                    <a:cubicBezTo>
                      <a:pt x="10125" y="0"/>
                      <a:pt x="10093" y="4"/>
                      <a:pt x="10061" y="12"/>
                    </a:cubicBezTo>
                    <a:lnTo>
                      <a:pt x="8656" y="191"/>
                    </a:lnTo>
                    <a:cubicBezTo>
                      <a:pt x="8382" y="214"/>
                      <a:pt x="8180" y="488"/>
                      <a:pt x="8216" y="762"/>
                    </a:cubicBezTo>
                    <a:cubicBezTo>
                      <a:pt x="8238" y="1032"/>
                      <a:pt x="8483" y="1217"/>
                      <a:pt x="8751" y="1217"/>
                    </a:cubicBezTo>
                    <a:cubicBezTo>
                      <a:pt x="8767" y="1217"/>
                      <a:pt x="8783" y="1216"/>
                      <a:pt x="8799" y="1215"/>
                    </a:cubicBezTo>
                    <a:lnTo>
                      <a:pt x="8906" y="1203"/>
                    </a:lnTo>
                    <a:lnTo>
                      <a:pt x="8906" y="1203"/>
                    </a:lnTo>
                    <a:cubicBezTo>
                      <a:pt x="7204" y="3191"/>
                      <a:pt x="5156" y="4215"/>
                      <a:pt x="3715" y="4727"/>
                    </a:cubicBezTo>
                    <a:cubicBezTo>
                      <a:pt x="1917" y="5370"/>
                      <a:pt x="524" y="5429"/>
                      <a:pt x="500" y="5429"/>
                    </a:cubicBezTo>
                    <a:cubicBezTo>
                      <a:pt x="227" y="5441"/>
                      <a:pt x="0" y="5679"/>
                      <a:pt x="12" y="5965"/>
                    </a:cubicBezTo>
                    <a:cubicBezTo>
                      <a:pt x="24" y="6239"/>
                      <a:pt x="250" y="6453"/>
                      <a:pt x="524" y="6453"/>
                    </a:cubicBezTo>
                    <a:lnTo>
                      <a:pt x="536" y="6453"/>
                    </a:lnTo>
                    <a:cubicBezTo>
                      <a:pt x="596" y="6453"/>
                      <a:pt x="2084" y="6394"/>
                      <a:pt x="4037" y="5703"/>
                    </a:cubicBezTo>
                    <a:cubicBezTo>
                      <a:pt x="5132" y="5322"/>
                      <a:pt x="6156" y="4798"/>
                      <a:pt x="7096" y="4167"/>
                    </a:cubicBezTo>
                    <a:cubicBezTo>
                      <a:pt x="7168" y="4120"/>
                      <a:pt x="7192" y="4013"/>
                      <a:pt x="7144" y="3941"/>
                    </a:cubicBezTo>
                    <a:cubicBezTo>
                      <a:pt x="7113" y="3895"/>
                      <a:pt x="7058" y="3869"/>
                      <a:pt x="7003" y="3869"/>
                    </a:cubicBezTo>
                    <a:cubicBezTo>
                      <a:pt x="6973" y="3869"/>
                      <a:pt x="6943" y="3877"/>
                      <a:pt x="6918" y="3893"/>
                    </a:cubicBezTo>
                    <a:cubicBezTo>
                      <a:pt x="5989" y="4513"/>
                      <a:pt x="5001" y="5025"/>
                      <a:pt x="3929" y="5394"/>
                    </a:cubicBezTo>
                    <a:cubicBezTo>
                      <a:pt x="2024" y="6084"/>
                      <a:pt x="596" y="6120"/>
                      <a:pt x="536" y="6120"/>
                    </a:cubicBezTo>
                    <a:cubicBezTo>
                      <a:pt x="429" y="6120"/>
                      <a:pt x="358" y="6049"/>
                      <a:pt x="358" y="5953"/>
                    </a:cubicBezTo>
                    <a:cubicBezTo>
                      <a:pt x="358" y="5846"/>
                      <a:pt x="429" y="5751"/>
                      <a:pt x="536" y="5751"/>
                    </a:cubicBezTo>
                    <a:cubicBezTo>
                      <a:pt x="548" y="5751"/>
                      <a:pt x="1989" y="5691"/>
                      <a:pt x="3834" y="5036"/>
                    </a:cubicBezTo>
                    <a:cubicBezTo>
                      <a:pt x="5406" y="4489"/>
                      <a:pt x="7632" y="3346"/>
                      <a:pt x="9454" y="1084"/>
                    </a:cubicBezTo>
                    <a:cubicBezTo>
                      <a:pt x="9534" y="969"/>
                      <a:pt x="9459" y="809"/>
                      <a:pt x="9315" y="809"/>
                    </a:cubicBezTo>
                    <a:cubicBezTo>
                      <a:pt x="9310" y="809"/>
                      <a:pt x="9304" y="809"/>
                      <a:pt x="9299" y="810"/>
                    </a:cubicBezTo>
                    <a:lnTo>
                      <a:pt x="8775" y="869"/>
                    </a:lnTo>
                    <a:cubicBezTo>
                      <a:pt x="8768" y="870"/>
                      <a:pt x="8761" y="871"/>
                      <a:pt x="8754" y="871"/>
                    </a:cubicBezTo>
                    <a:cubicBezTo>
                      <a:pt x="8676" y="871"/>
                      <a:pt x="8595" y="815"/>
                      <a:pt x="8573" y="738"/>
                    </a:cubicBezTo>
                    <a:cubicBezTo>
                      <a:pt x="8537" y="631"/>
                      <a:pt x="8620" y="512"/>
                      <a:pt x="8740" y="500"/>
                    </a:cubicBezTo>
                    <a:lnTo>
                      <a:pt x="10133" y="322"/>
                    </a:lnTo>
                    <a:cubicBezTo>
                      <a:pt x="10139" y="321"/>
                      <a:pt x="10146" y="320"/>
                      <a:pt x="10153" y="320"/>
                    </a:cubicBezTo>
                    <a:cubicBezTo>
                      <a:pt x="10253" y="320"/>
                      <a:pt x="10347" y="400"/>
                      <a:pt x="10347" y="500"/>
                    </a:cubicBezTo>
                    <a:lnTo>
                      <a:pt x="10347" y="1893"/>
                    </a:lnTo>
                    <a:cubicBezTo>
                      <a:pt x="10347" y="2000"/>
                      <a:pt x="10252" y="2072"/>
                      <a:pt x="10168" y="2072"/>
                    </a:cubicBezTo>
                    <a:cubicBezTo>
                      <a:pt x="10073" y="2072"/>
                      <a:pt x="9990" y="1988"/>
                      <a:pt x="9990" y="1893"/>
                    </a:cubicBezTo>
                    <a:lnTo>
                      <a:pt x="9990" y="1477"/>
                    </a:lnTo>
                    <a:cubicBezTo>
                      <a:pt x="9990" y="1417"/>
                      <a:pt x="9942" y="1346"/>
                      <a:pt x="9883" y="1334"/>
                    </a:cubicBezTo>
                    <a:cubicBezTo>
                      <a:pt x="9866" y="1324"/>
                      <a:pt x="9848" y="1319"/>
                      <a:pt x="9830" y="1319"/>
                    </a:cubicBezTo>
                    <a:cubicBezTo>
                      <a:pt x="9784" y="1319"/>
                      <a:pt x="9738" y="1347"/>
                      <a:pt x="9704" y="1381"/>
                    </a:cubicBezTo>
                    <a:cubicBezTo>
                      <a:pt x="9085" y="2119"/>
                      <a:pt x="8394" y="2810"/>
                      <a:pt x="7632" y="3382"/>
                    </a:cubicBezTo>
                    <a:cubicBezTo>
                      <a:pt x="7561" y="3441"/>
                      <a:pt x="7537" y="3548"/>
                      <a:pt x="7597" y="3608"/>
                    </a:cubicBezTo>
                    <a:cubicBezTo>
                      <a:pt x="7635" y="3646"/>
                      <a:pt x="7692" y="3674"/>
                      <a:pt x="7744" y="3674"/>
                    </a:cubicBezTo>
                    <a:cubicBezTo>
                      <a:pt x="7773" y="3674"/>
                      <a:pt x="7801" y="3665"/>
                      <a:pt x="7823" y="3643"/>
                    </a:cubicBezTo>
                    <a:cubicBezTo>
                      <a:pt x="8489" y="3131"/>
                      <a:pt x="9109" y="2548"/>
                      <a:pt x="9656" y="1917"/>
                    </a:cubicBezTo>
                    <a:cubicBezTo>
                      <a:pt x="9668" y="2179"/>
                      <a:pt x="9894" y="2405"/>
                      <a:pt x="10156" y="2405"/>
                    </a:cubicBezTo>
                    <a:cubicBezTo>
                      <a:pt x="10442" y="2405"/>
                      <a:pt x="10668" y="2179"/>
                      <a:pt x="10668" y="1893"/>
                    </a:cubicBezTo>
                    <a:lnTo>
                      <a:pt x="10668" y="500"/>
                    </a:lnTo>
                    <a:cubicBezTo>
                      <a:pt x="10621" y="369"/>
                      <a:pt x="10561" y="238"/>
                      <a:pt x="10466" y="131"/>
                    </a:cubicBezTo>
                    <a:cubicBezTo>
                      <a:pt x="10382" y="48"/>
                      <a:pt x="10270" y="0"/>
                      <a:pt x="101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2" name="Google Shape;252;p3"/>
          <p:cNvGrpSpPr/>
          <p:nvPr/>
        </p:nvGrpSpPr>
        <p:grpSpPr>
          <a:xfrm>
            <a:off x="1452060" y="5280286"/>
            <a:ext cx="534946" cy="534946"/>
            <a:chOff x="1452060" y="4405696"/>
            <a:chExt cx="534946" cy="534946"/>
          </a:xfrm>
        </p:grpSpPr>
        <p:sp>
          <p:nvSpPr>
            <p:cNvPr id="253" name="Google Shape;253;p3"/>
            <p:cNvSpPr/>
            <p:nvPr/>
          </p:nvSpPr>
          <p:spPr>
            <a:xfrm>
              <a:off x="1452060" y="4405696"/>
              <a:ext cx="534946" cy="53494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4" name="Google Shape;254;p3"/>
            <p:cNvGrpSpPr/>
            <p:nvPr/>
          </p:nvGrpSpPr>
          <p:grpSpPr>
            <a:xfrm>
              <a:off x="1587258" y="4496558"/>
              <a:ext cx="264550" cy="353222"/>
              <a:chOff x="903530" y="3806125"/>
              <a:chExt cx="264550" cy="353222"/>
            </a:xfrm>
          </p:grpSpPr>
          <p:sp>
            <p:nvSpPr>
              <p:cNvPr id="255" name="Google Shape;255;p3"/>
              <p:cNvSpPr/>
              <p:nvPr/>
            </p:nvSpPr>
            <p:spPr>
              <a:xfrm>
                <a:off x="926637" y="3839321"/>
                <a:ext cx="173237" cy="162002"/>
              </a:xfrm>
              <a:custGeom>
                <a:rect b="b" l="l" r="r" t="t"/>
                <a:pathLst>
                  <a:path extrusionOk="0" h="5090" w="5443">
                    <a:moveTo>
                      <a:pt x="3418" y="1"/>
                    </a:moveTo>
                    <a:cubicBezTo>
                      <a:pt x="2623" y="1"/>
                      <a:pt x="1831" y="307"/>
                      <a:pt x="1227" y="911"/>
                    </a:cubicBezTo>
                    <a:cubicBezTo>
                      <a:pt x="108" y="2030"/>
                      <a:pt x="1" y="3804"/>
                      <a:pt x="989" y="5030"/>
                    </a:cubicBezTo>
                    <a:cubicBezTo>
                      <a:pt x="1013" y="5078"/>
                      <a:pt x="1061" y="5090"/>
                      <a:pt x="1120" y="5090"/>
                    </a:cubicBezTo>
                    <a:cubicBezTo>
                      <a:pt x="1156" y="5090"/>
                      <a:pt x="1192" y="5078"/>
                      <a:pt x="1227" y="5066"/>
                    </a:cubicBezTo>
                    <a:cubicBezTo>
                      <a:pt x="1299" y="5006"/>
                      <a:pt x="1311" y="4899"/>
                      <a:pt x="1251" y="4840"/>
                    </a:cubicBezTo>
                    <a:cubicBezTo>
                      <a:pt x="382" y="3744"/>
                      <a:pt x="477" y="2149"/>
                      <a:pt x="1477" y="1149"/>
                    </a:cubicBezTo>
                    <a:cubicBezTo>
                      <a:pt x="2019" y="607"/>
                      <a:pt x="2735" y="334"/>
                      <a:pt x="3452" y="334"/>
                    </a:cubicBezTo>
                    <a:cubicBezTo>
                      <a:pt x="4059" y="334"/>
                      <a:pt x="4666" y="530"/>
                      <a:pt x="5168" y="923"/>
                    </a:cubicBezTo>
                    <a:cubicBezTo>
                      <a:pt x="5199" y="948"/>
                      <a:pt x="5237" y="961"/>
                      <a:pt x="5273" y="961"/>
                    </a:cubicBezTo>
                    <a:cubicBezTo>
                      <a:pt x="5321" y="961"/>
                      <a:pt x="5367" y="939"/>
                      <a:pt x="5394" y="899"/>
                    </a:cubicBezTo>
                    <a:cubicBezTo>
                      <a:pt x="5442" y="827"/>
                      <a:pt x="5418" y="720"/>
                      <a:pt x="5347" y="672"/>
                    </a:cubicBezTo>
                    <a:cubicBezTo>
                      <a:pt x="4777" y="223"/>
                      <a:pt x="4096" y="1"/>
                      <a:pt x="34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903530" y="3806125"/>
                <a:ext cx="264550" cy="353222"/>
              </a:xfrm>
              <a:custGeom>
                <a:rect b="b" l="l" r="r" t="t"/>
                <a:pathLst>
                  <a:path extrusionOk="0" h="11098" w="8312">
                    <a:moveTo>
                      <a:pt x="4144" y="322"/>
                    </a:moveTo>
                    <a:cubicBezTo>
                      <a:pt x="6251" y="322"/>
                      <a:pt x="7966" y="2025"/>
                      <a:pt x="7966" y="4144"/>
                    </a:cubicBezTo>
                    <a:cubicBezTo>
                      <a:pt x="7978" y="5085"/>
                      <a:pt x="7775" y="6002"/>
                      <a:pt x="7371" y="6895"/>
                    </a:cubicBezTo>
                    <a:cubicBezTo>
                      <a:pt x="7037" y="7609"/>
                      <a:pt x="6597" y="8323"/>
                      <a:pt x="6025" y="8978"/>
                    </a:cubicBezTo>
                    <a:cubicBezTo>
                      <a:pt x="5228" y="9919"/>
                      <a:pt x="4418" y="10526"/>
                      <a:pt x="4156" y="10717"/>
                    </a:cubicBezTo>
                    <a:cubicBezTo>
                      <a:pt x="3882" y="10538"/>
                      <a:pt x="3084" y="9931"/>
                      <a:pt x="2275" y="8990"/>
                    </a:cubicBezTo>
                    <a:cubicBezTo>
                      <a:pt x="1715" y="8323"/>
                      <a:pt x="1251" y="7621"/>
                      <a:pt x="929" y="6895"/>
                    </a:cubicBezTo>
                    <a:cubicBezTo>
                      <a:pt x="525" y="6002"/>
                      <a:pt x="310" y="5085"/>
                      <a:pt x="310" y="4144"/>
                    </a:cubicBezTo>
                    <a:cubicBezTo>
                      <a:pt x="310" y="2025"/>
                      <a:pt x="2025" y="322"/>
                      <a:pt x="4144" y="322"/>
                    </a:cubicBezTo>
                    <a:close/>
                    <a:moveTo>
                      <a:pt x="4156" y="1"/>
                    </a:moveTo>
                    <a:cubicBezTo>
                      <a:pt x="1858" y="1"/>
                      <a:pt x="1" y="1870"/>
                      <a:pt x="1" y="4156"/>
                    </a:cubicBezTo>
                    <a:cubicBezTo>
                      <a:pt x="1" y="5121"/>
                      <a:pt x="215" y="6097"/>
                      <a:pt x="644" y="7049"/>
                    </a:cubicBezTo>
                    <a:cubicBezTo>
                      <a:pt x="989" y="7788"/>
                      <a:pt x="1441" y="8514"/>
                      <a:pt x="2037" y="9216"/>
                    </a:cubicBezTo>
                    <a:cubicBezTo>
                      <a:pt x="3037" y="10395"/>
                      <a:pt x="4037" y="11050"/>
                      <a:pt x="4061" y="11062"/>
                    </a:cubicBezTo>
                    <a:cubicBezTo>
                      <a:pt x="4096" y="11074"/>
                      <a:pt x="4120" y="11098"/>
                      <a:pt x="4156" y="11098"/>
                    </a:cubicBezTo>
                    <a:cubicBezTo>
                      <a:pt x="4180" y="11098"/>
                      <a:pt x="4215" y="11074"/>
                      <a:pt x="4239" y="11062"/>
                    </a:cubicBezTo>
                    <a:cubicBezTo>
                      <a:pt x="4287" y="11038"/>
                      <a:pt x="5275" y="10395"/>
                      <a:pt x="6263" y="9216"/>
                    </a:cubicBezTo>
                    <a:cubicBezTo>
                      <a:pt x="6859" y="8538"/>
                      <a:pt x="7323" y="7800"/>
                      <a:pt x="7668" y="7049"/>
                    </a:cubicBezTo>
                    <a:cubicBezTo>
                      <a:pt x="8085" y="6109"/>
                      <a:pt x="8311" y="5144"/>
                      <a:pt x="8311" y="4156"/>
                    </a:cubicBezTo>
                    <a:cubicBezTo>
                      <a:pt x="8311" y="1870"/>
                      <a:pt x="6442" y="1"/>
                      <a:pt x="41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1008879" y="3904059"/>
                <a:ext cx="54966" cy="18460"/>
              </a:xfrm>
              <a:custGeom>
                <a:rect b="b" l="l" r="r" t="t"/>
                <a:pathLst>
                  <a:path extrusionOk="0" h="580" w="1727">
                    <a:moveTo>
                      <a:pt x="648" y="1"/>
                    </a:moveTo>
                    <a:cubicBezTo>
                      <a:pt x="492" y="1"/>
                      <a:pt x="319" y="16"/>
                      <a:pt x="132" y="55"/>
                    </a:cubicBezTo>
                    <a:cubicBezTo>
                      <a:pt x="60" y="67"/>
                      <a:pt x="1" y="127"/>
                      <a:pt x="1" y="222"/>
                    </a:cubicBezTo>
                    <a:lnTo>
                      <a:pt x="1" y="401"/>
                    </a:lnTo>
                    <a:cubicBezTo>
                      <a:pt x="1" y="484"/>
                      <a:pt x="72" y="555"/>
                      <a:pt x="155" y="555"/>
                    </a:cubicBezTo>
                    <a:cubicBezTo>
                      <a:pt x="251" y="555"/>
                      <a:pt x="322" y="484"/>
                      <a:pt x="322" y="401"/>
                    </a:cubicBezTo>
                    <a:lnTo>
                      <a:pt x="322" y="365"/>
                    </a:lnTo>
                    <a:cubicBezTo>
                      <a:pt x="434" y="350"/>
                      <a:pt x="539" y="343"/>
                      <a:pt x="636" y="343"/>
                    </a:cubicBezTo>
                    <a:cubicBezTo>
                      <a:pt x="841" y="343"/>
                      <a:pt x="1011" y="372"/>
                      <a:pt x="1132" y="413"/>
                    </a:cubicBezTo>
                    <a:cubicBezTo>
                      <a:pt x="1334" y="472"/>
                      <a:pt x="1453" y="543"/>
                      <a:pt x="1465" y="543"/>
                    </a:cubicBezTo>
                    <a:cubicBezTo>
                      <a:pt x="1501" y="555"/>
                      <a:pt x="1525" y="579"/>
                      <a:pt x="1560" y="579"/>
                    </a:cubicBezTo>
                    <a:cubicBezTo>
                      <a:pt x="1620" y="579"/>
                      <a:pt x="1667" y="543"/>
                      <a:pt x="1691" y="496"/>
                    </a:cubicBezTo>
                    <a:cubicBezTo>
                      <a:pt x="1727" y="401"/>
                      <a:pt x="1703" y="305"/>
                      <a:pt x="1632" y="246"/>
                    </a:cubicBezTo>
                    <a:cubicBezTo>
                      <a:pt x="1613" y="236"/>
                      <a:pt x="1255" y="1"/>
                      <a:pt x="6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972118" y="3872072"/>
                <a:ext cx="172473" cy="164866"/>
              </a:xfrm>
              <a:custGeom>
                <a:rect b="b" l="l" r="r" t="t"/>
                <a:pathLst>
                  <a:path extrusionOk="0" h="5180" w="5419">
                    <a:moveTo>
                      <a:pt x="3239" y="346"/>
                    </a:moveTo>
                    <a:lnTo>
                      <a:pt x="3239" y="1144"/>
                    </a:lnTo>
                    <a:cubicBezTo>
                      <a:pt x="3239" y="1287"/>
                      <a:pt x="3203" y="1418"/>
                      <a:pt x="3144" y="1537"/>
                    </a:cubicBezTo>
                    <a:lnTo>
                      <a:pt x="3084" y="1668"/>
                    </a:lnTo>
                    <a:cubicBezTo>
                      <a:pt x="3073" y="1703"/>
                      <a:pt x="3073" y="1715"/>
                      <a:pt x="3073" y="1739"/>
                    </a:cubicBezTo>
                    <a:lnTo>
                      <a:pt x="3073" y="2084"/>
                    </a:lnTo>
                    <a:cubicBezTo>
                      <a:pt x="3073" y="2370"/>
                      <a:pt x="2953" y="2632"/>
                      <a:pt x="2763" y="2846"/>
                    </a:cubicBezTo>
                    <a:cubicBezTo>
                      <a:pt x="2558" y="3028"/>
                      <a:pt x="2311" y="3145"/>
                      <a:pt x="2040" y="3145"/>
                    </a:cubicBezTo>
                    <a:cubicBezTo>
                      <a:pt x="2027" y="3145"/>
                      <a:pt x="2014" y="3144"/>
                      <a:pt x="2001" y="3144"/>
                    </a:cubicBezTo>
                    <a:cubicBezTo>
                      <a:pt x="1406" y="3108"/>
                      <a:pt x="941" y="2620"/>
                      <a:pt x="941" y="2037"/>
                    </a:cubicBezTo>
                    <a:lnTo>
                      <a:pt x="941" y="1739"/>
                    </a:lnTo>
                    <a:cubicBezTo>
                      <a:pt x="941" y="1715"/>
                      <a:pt x="941" y="1703"/>
                      <a:pt x="929" y="1668"/>
                    </a:cubicBezTo>
                    <a:lnTo>
                      <a:pt x="870" y="1537"/>
                    </a:lnTo>
                    <a:cubicBezTo>
                      <a:pt x="810" y="1418"/>
                      <a:pt x="775" y="1287"/>
                      <a:pt x="775" y="1144"/>
                    </a:cubicBezTo>
                    <a:cubicBezTo>
                      <a:pt x="775" y="703"/>
                      <a:pt x="1132" y="346"/>
                      <a:pt x="1584" y="346"/>
                    </a:cubicBezTo>
                    <a:close/>
                    <a:moveTo>
                      <a:pt x="1465" y="3346"/>
                    </a:moveTo>
                    <a:cubicBezTo>
                      <a:pt x="1608" y="3406"/>
                      <a:pt x="1775" y="3453"/>
                      <a:pt x="1953" y="3465"/>
                    </a:cubicBezTo>
                    <a:lnTo>
                      <a:pt x="2001" y="3465"/>
                    </a:lnTo>
                    <a:cubicBezTo>
                      <a:pt x="2180" y="3465"/>
                      <a:pt x="2370" y="3442"/>
                      <a:pt x="2537" y="3370"/>
                    </a:cubicBezTo>
                    <a:lnTo>
                      <a:pt x="2537" y="3584"/>
                    </a:lnTo>
                    <a:cubicBezTo>
                      <a:pt x="2537" y="3632"/>
                      <a:pt x="2549" y="3692"/>
                      <a:pt x="2549" y="3739"/>
                    </a:cubicBezTo>
                    <a:lnTo>
                      <a:pt x="2001" y="4156"/>
                    </a:lnTo>
                    <a:lnTo>
                      <a:pt x="1453" y="3727"/>
                    </a:lnTo>
                    <a:cubicBezTo>
                      <a:pt x="1465" y="3680"/>
                      <a:pt x="1465" y="3632"/>
                      <a:pt x="1465" y="3573"/>
                    </a:cubicBezTo>
                    <a:lnTo>
                      <a:pt x="1465" y="3346"/>
                    </a:lnTo>
                    <a:close/>
                    <a:moveTo>
                      <a:pt x="1251" y="3977"/>
                    </a:moveTo>
                    <a:lnTo>
                      <a:pt x="1834" y="4406"/>
                    </a:lnTo>
                    <a:lnTo>
                      <a:pt x="1834" y="4870"/>
                    </a:lnTo>
                    <a:cubicBezTo>
                      <a:pt x="1334" y="4835"/>
                      <a:pt x="822" y="4680"/>
                      <a:pt x="394" y="4358"/>
                    </a:cubicBezTo>
                    <a:cubicBezTo>
                      <a:pt x="417" y="4335"/>
                      <a:pt x="465" y="4299"/>
                      <a:pt x="501" y="4287"/>
                    </a:cubicBezTo>
                    <a:lnTo>
                      <a:pt x="1132" y="4049"/>
                    </a:lnTo>
                    <a:cubicBezTo>
                      <a:pt x="1179" y="4037"/>
                      <a:pt x="1227" y="4001"/>
                      <a:pt x="1251" y="3977"/>
                    </a:cubicBezTo>
                    <a:close/>
                    <a:moveTo>
                      <a:pt x="2739" y="3989"/>
                    </a:moveTo>
                    <a:cubicBezTo>
                      <a:pt x="2787" y="4025"/>
                      <a:pt x="2822" y="4037"/>
                      <a:pt x="2858" y="4061"/>
                    </a:cubicBezTo>
                    <a:lnTo>
                      <a:pt x="3632" y="4346"/>
                    </a:lnTo>
                    <a:cubicBezTo>
                      <a:pt x="3192" y="4656"/>
                      <a:pt x="2680" y="4835"/>
                      <a:pt x="2168" y="4870"/>
                    </a:cubicBezTo>
                    <a:lnTo>
                      <a:pt x="2168" y="4418"/>
                    </a:lnTo>
                    <a:lnTo>
                      <a:pt x="2739" y="3989"/>
                    </a:lnTo>
                    <a:close/>
                    <a:moveTo>
                      <a:pt x="1596" y="1"/>
                    </a:moveTo>
                    <a:cubicBezTo>
                      <a:pt x="977" y="1"/>
                      <a:pt x="465" y="501"/>
                      <a:pt x="465" y="1132"/>
                    </a:cubicBezTo>
                    <a:cubicBezTo>
                      <a:pt x="465" y="1310"/>
                      <a:pt x="513" y="1501"/>
                      <a:pt x="596" y="1668"/>
                    </a:cubicBezTo>
                    <a:lnTo>
                      <a:pt x="644" y="1751"/>
                    </a:lnTo>
                    <a:lnTo>
                      <a:pt x="644" y="2013"/>
                    </a:lnTo>
                    <a:cubicBezTo>
                      <a:pt x="644" y="2453"/>
                      <a:pt x="858" y="2858"/>
                      <a:pt x="1168" y="3120"/>
                    </a:cubicBezTo>
                    <a:lnTo>
                      <a:pt x="1168" y="3561"/>
                    </a:lnTo>
                    <a:cubicBezTo>
                      <a:pt x="1168" y="3632"/>
                      <a:pt x="1120" y="3704"/>
                      <a:pt x="1048" y="3739"/>
                    </a:cubicBezTo>
                    <a:lnTo>
                      <a:pt x="406" y="3977"/>
                    </a:lnTo>
                    <a:cubicBezTo>
                      <a:pt x="239" y="4037"/>
                      <a:pt x="108" y="4168"/>
                      <a:pt x="36" y="4311"/>
                    </a:cubicBezTo>
                    <a:cubicBezTo>
                      <a:pt x="1" y="4394"/>
                      <a:pt x="25" y="4466"/>
                      <a:pt x="84" y="4513"/>
                    </a:cubicBezTo>
                    <a:cubicBezTo>
                      <a:pt x="644" y="4954"/>
                      <a:pt x="1334" y="5180"/>
                      <a:pt x="2001" y="5180"/>
                    </a:cubicBezTo>
                    <a:cubicBezTo>
                      <a:pt x="2799" y="5180"/>
                      <a:pt x="3596" y="4870"/>
                      <a:pt x="4204" y="4275"/>
                    </a:cubicBezTo>
                    <a:cubicBezTo>
                      <a:pt x="5323" y="3168"/>
                      <a:pt x="5418" y="1406"/>
                      <a:pt x="4442" y="167"/>
                    </a:cubicBezTo>
                    <a:cubicBezTo>
                      <a:pt x="4405" y="124"/>
                      <a:pt x="4351" y="98"/>
                      <a:pt x="4301" y="98"/>
                    </a:cubicBezTo>
                    <a:cubicBezTo>
                      <a:pt x="4269" y="98"/>
                      <a:pt x="4239" y="108"/>
                      <a:pt x="4216" y="132"/>
                    </a:cubicBezTo>
                    <a:cubicBezTo>
                      <a:pt x="4144" y="191"/>
                      <a:pt x="4132" y="298"/>
                      <a:pt x="4192" y="358"/>
                    </a:cubicBezTo>
                    <a:cubicBezTo>
                      <a:pt x="5061" y="1465"/>
                      <a:pt x="4966" y="3049"/>
                      <a:pt x="3965" y="4049"/>
                    </a:cubicBezTo>
                    <a:lnTo>
                      <a:pt x="3906" y="4108"/>
                    </a:lnTo>
                    <a:cubicBezTo>
                      <a:pt x="3870" y="4096"/>
                      <a:pt x="3835" y="4061"/>
                      <a:pt x="3799" y="4049"/>
                    </a:cubicBezTo>
                    <a:lnTo>
                      <a:pt x="2977" y="3739"/>
                    </a:lnTo>
                    <a:cubicBezTo>
                      <a:pt x="2906" y="3704"/>
                      <a:pt x="2858" y="3644"/>
                      <a:pt x="2858" y="3561"/>
                    </a:cubicBezTo>
                    <a:lnTo>
                      <a:pt x="2858" y="3144"/>
                    </a:lnTo>
                    <a:cubicBezTo>
                      <a:pt x="2894" y="3108"/>
                      <a:pt x="2942" y="3084"/>
                      <a:pt x="2965" y="3049"/>
                    </a:cubicBezTo>
                    <a:cubicBezTo>
                      <a:pt x="3239" y="2787"/>
                      <a:pt x="3382" y="2441"/>
                      <a:pt x="3382" y="2072"/>
                    </a:cubicBezTo>
                    <a:lnTo>
                      <a:pt x="3382" y="1751"/>
                    </a:lnTo>
                    <a:lnTo>
                      <a:pt x="3430" y="1668"/>
                    </a:lnTo>
                    <a:cubicBezTo>
                      <a:pt x="3513" y="1501"/>
                      <a:pt x="3561" y="1310"/>
                      <a:pt x="3561" y="1132"/>
                    </a:cubicBezTo>
                    <a:lnTo>
                      <a:pt x="3561" y="167"/>
                    </a:lnTo>
                    <a:cubicBezTo>
                      <a:pt x="3561" y="72"/>
                      <a:pt x="3489" y="1"/>
                      <a:pt x="3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9" name="Google Shape;259;p3"/>
          <p:cNvGrpSpPr/>
          <p:nvPr/>
        </p:nvGrpSpPr>
        <p:grpSpPr>
          <a:xfrm>
            <a:off x="1587258" y="4742169"/>
            <a:ext cx="264550" cy="353222"/>
            <a:chOff x="903530" y="3806125"/>
            <a:chExt cx="264550" cy="353222"/>
          </a:xfrm>
        </p:grpSpPr>
        <p:sp>
          <p:nvSpPr>
            <p:cNvPr id="260" name="Google Shape;260;p3"/>
            <p:cNvSpPr/>
            <p:nvPr/>
          </p:nvSpPr>
          <p:spPr>
            <a:xfrm>
              <a:off x="926637" y="3839321"/>
              <a:ext cx="173237" cy="162002"/>
            </a:xfrm>
            <a:custGeom>
              <a:rect b="b" l="l" r="r" t="t"/>
              <a:pathLst>
                <a:path extrusionOk="0" h="5090" w="5443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903530" y="3806125"/>
              <a:ext cx="264550" cy="353222"/>
            </a:xfrm>
            <a:custGeom>
              <a:rect b="b" l="l" r="r" t="t"/>
              <a:pathLst>
                <a:path extrusionOk="0" h="11098" w="8312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1008879" y="3904059"/>
              <a:ext cx="54966" cy="18460"/>
            </a:xfrm>
            <a:custGeom>
              <a:rect b="b" l="l" r="r" t="t"/>
              <a:pathLst>
                <a:path extrusionOk="0" h="580" w="1727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972118" y="3872072"/>
              <a:ext cx="172473" cy="164866"/>
            </a:xfrm>
            <a:custGeom>
              <a:rect b="b" l="l" r="r" t="t"/>
              <a:pathLst>
                <a:path extrusionOk="0" h="5180" w="5419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3"/>
          <p:cNvSpPr/>
          <p:nvPr/>
        </p:nvSpPr>
        <p:spPr>
          <a:xfrm>
            <a:off x="-7272448" y="4700181"/>
            <a:ext cx="23498591" cy="450260"/>
          </a:xfrm>
          <a:custGeom>
            <a:rect b="b" l="l" r="r" t="t"/>
            <a:pathLst>
              <a:path extrusionOk="0" h="450260" w="23498591">
                <a:moveTo>
                  <a:pt x="0" y="0"/>
                </a:moveTo>
                <a:lnTo>
                  <a:pt x="8327624" y="0"/>
                </a:lnTo>
                <a:cubicBezTo>
                  <a:pt x="8656083" y="2229"/>
                  <a:pt x="8622270" y="358157"/>
                  <a:pt x="9009283" y="356116"/>
                </a:cubicBezTo>
                <a:cubicBezTo>
                  <a:pt x="9372108" y="354203"/>
                  <a:pt x="9384442" y="41974"/>
                  <a:pt x="9617086" y="3134"/>
                </a:cubicBezTo>
                <a:lnTo>
                  <a:pt x="9656467" y="0"/>
                </a:lnTo>
                <a:lnTo>
                  <a:pt x="23498591" y="0"/>
                </a:lnTo>
                <a:lnTo>
                  <a:pt x="23498591" y="450260"/>
                </a:lnTo>
                <a:lnTo>
                  <a:pt x="0" y="4502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grpSp>
        <p:nvGrpSpPr>
          <p:cNvPr id="265" name="Google Shape;265;p3"/>
          <p:cNvGrpSpPr/>
          <p:nvPr/>
        </p:nvGrpSpPr>
        <p:grpSpPr>
          <a:xfrm>
            <a:off x="2958661" y="4740873"/>
            <a:ext cx="355434" cy="355815"/>
            <a:chOff x="4673540" y="3680297"/>
            <a:chExt cx="355434" cy="355815"/>
          </a:xfrm>
        </p:grpSpPr>
        <p:sp>
          <p:nvSpPr>
            <p:cNvPr id="266" name="Google Shape;266;p3"/>
            <p:cNvSpPr/>
            <p:nvPr/>
          </p:nvSpPr>
          <p:spPr>
            <a:xfrm>
              <a:off x="4673540" y="3680297"/>
              <a:ext cx="355434" cy="355815"/>
            </a:xfrm>
            <a:custGeom>
              <a:rect b="b" l="l" r="r" t="t"/>
              <a:pathLst>
                <a:path extrusionOk="0" h="11205" w="11193">
                  <a:moveTo>
                    <a:pt x="2012" y="0"/>
                  </a:moveTo>
                  <a:cubicBezTo>
                    <a:pt x="905" y="0"/>
                    <a:pt x="0" y="893"/>
                    <a:pt x="0" y="2013"/>
                  </a:cubicBezTo>
                  <a:lnTo>
                    <a:pt x="0" y="9192"/>
                  </a:lnTo>
                  <a:cubicBezTo>
                    <a:pt x="0" y="10287"/>
                    <a:pt x="893" y="11204"/>
                    <a:pt x="2012" y="11204"/>
                  </a:cubicBezTo>
                  <a:lnTo>
                    <a:pt x="9180" y="11204"/>
                  </a:lnTo>
                  <a:cubicBezTo>
                    <a:pt x="10287" y="11204"/>
                    <a:pt x="11192" y="10311"/>
                    <a:pt x="11192" y="9192"/>
                  </a:cubicBezTo>
                  <a:lnTo>
                    <a:pt x="11192" y="2013"/>
                  </a:lnTo>
                  <a:cubicBezTo>
                    <a:pt x="11180" y="917"/>
                    <a:pt x="10287" y="0"/>
                    <a:pt x="9180" y="0"/>
                  </a:cubicBezTo>
                  <a:lnTo>
                    <a:pt x="8085" y="0"/>
                  </a:lnTo>
                  <a:cubicBezTo>
                    <a:pt x="7989" y="0"/>
                    <a:pt x="7918" y="84"/>
                    <a:pt x="7918" y="167"/>
                  </a:cubicBezTo>
                  <a:cubicBezTo>
                    <a:pt x="7918" y="262"/>
                    <a:pt x="7989" y="334"/>
                    <a:pt x="8085" y="334"/>
                  </a:cubicBezTo>
                  <a:lnTo>
                    <a:pt x="9180" y="334"/>
                  </a:lnTo>
                  <a:cubicBezTo>
                    <a:pt x="10109" y="334"/>
                    <a:pt x="10847" y="1084"/>
                    <a:pt x="10847" y="2001"/>
                  </a:cubicBezTo>
                  <a:lnTo>
                    <a:pt x="10847" y="9180"/>
                  </a:lnTo>
                  <a:cubicBezTo>
                    <a:pt x="10847" y="10097"/>
                    <a:pt x="10109" y="10847"/>
                    <a:pt x="9180" y="10847"/>
                  </a:cubicBezTo>
                  <a:lnTo>
                    <a:pt x="2012" y="10847"/>
                  </a:lnTo>
                  <a:cubicBezTo>
                    <a:pt x="1084" y="10847"/>
                    <a:pt x="345" y="10097"/>
                    <a:pt x="345" y="9180"/>
                  </a:cubicBezTo>
                  <a:lnTo>
                    <a:pt x="345" y="2001"/>
                  </a:lnTo>
                  <a:cubicBezTo>
                    <a:pt x="345" y="1084"/>
                    <a:pt x="1084" y="334"/>
                    <a:pt x="2012" y="334"/>
                  </a:cubicBezTo>
                  <a:lnTo>
                    <a:pt x="7418" y="334"/>
                  </a:lnTo>
                  <a:cubicBezTo>
                    <a:pt x="7501" y="334"/>
                    <a:pt x="7573" y="262"/>
                    <a:pt x="7573" y="167"/>
                  </a:cubicBezTo>
                  <a:cubicBezTo>
                    <a:pt x="7573" y="84"/>
                    <a:pt x="7501" y="0"/>
                    <a:pt x="7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4805864" y="3736630"/>
              <a:ext cx="93042" cy="92661"/>
            </a:xfrm>
            <a:custGeom>
              <a:rect b="b" l="l" r="r" t="t"/>
              <a:pathLst>
                <a:path extrusionOk="0" h="2918" w="2930">
                  <a:moveTo>
                    <a:pt x="1477" y="334"/>
                  </a:moveTo>
                  <a:cubicBezTo>
                    <a:pt x="2096" y="334"/>
                    <a:pt x="2608" y="834"/>
                    <a:pt x="2608" y="1465"/>
                  </a:cubicBezTo>
                  <a:cubicBezTo>
                    <a:pt x="2608" y="2084"/>
                    <a:pt x="2096" y="2596"/>
                    <a:pt x="1477" y="2596"/>
                  </a:cubicBezTo>
                  <a:cubicBezTo>
                    <a:pt x="846" y="2596"/>
                    <a:pt x="346" y="2084"/>
                    <a:pt x="346" y="1465"/>
                  </a:cubicBezTo>
                  <a:cubicBezTo>
                    <a:pt x="346" y="834"/>
                    <a:pt x="846" y="334"/>
                    <a:pt x="1477" y="334"/>
                  </a:cubicBezTo>
                  <a:close/>
                  <a:moveTo>
                    <a:pt x="1477" y="0"/>
                  </a:moveTo>
                  <a:cubicBezTo>
                    <a:pt x="667" y="0"/>
                    <a:pt x="12" y="655"/>
                    <a:pt x="12" y="1465"/>
                  </a:cubicBezTo>
                  <a:cubicBezTo>
                    <a:pt x="0" y="2263"/>
                    <a:pt x="655" y="2918"/>
                    <a:pt x="1477" y="2918"/>
                  </a:cubicBezTo>
                  <a:cubicBezTo>
                    <a:pt x="2274" y="2918"/>
                    <a:pt x="2929" y="2263"/>
                    <a:pt x="2929" y="1465"/>
                  </a:cubicBezTo>
                  <a:cubicBezTo>
                    <a:pt x="2929" y="655"/>
                    <a:pt x="2274" y="0"/>
                    <a:pt x="1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4779380" y="3841358"/>
              <a:ext cx="143723" cy="138801"/>
            </a:xfrm>
            <a:custGeom>
              <a:rect b="b" l="l" r="r" t="t"/>
              <a:pathLst>
                <a:path extrusionOk="0" h="4371" w="4526">
                  <a:moveTo>
                    <a:pt x="477" y="1"/>
                  </a:moveTo>
                  <a:cubicBezTo>
                    <a:pt x="215" y="1"/>
                    <a:pt x="1" y="203"/>
                    <a:pt x="1" y="477"/>
                  </a:cubicBezTo>
                  <a:lnTo>
                    <a:pt x="1" y="893"/>
                  </a:lnTo>
                  <a:cubicBezTo>
                    <a:pt x="1" y="1155"/>
                    <a:pt x="203" y="1370"/>
                    <a:pt x="477" y="1370"/>
                  </a:cubicBezTo>
                  <a:lnTo>
                    <a:pt x="763" y="1370"/>
                  </a:lnTo>
                  <a:cubicBezTo>
                    <a:pt x="834" y="1370"/>
                    <a:pt x="906" y="1429"/>
                    <a:pt x="906" y="1513"/>
                  </a:cubicBezTo>
                  <a:lnTo>
                    <a:pt x="906" y="2858"/>
                  </a:lnTo>
                  <a:cubicBezTo>
                    <a:pt x="906" y="2929"/>
                    <a:pt x="846" y="3001"/>
                    <a:pt x="763" y="3001"/>
                  </a:cubicBezTo>
                  <a:lnTo>
                    <a:pt x="572" y="3001"/>
                  </a:lnTo>
                  <a:cubicBezTo>
                    <a:pt x="299" y="3001"/>
                    <a:pt x="96" y="3215"/>
                    <a:pt x="96" y="3477"/>
                  </a:cubicBezTo>
                  <a:lnTo>
                    <a:pt x="96" y="3894"/>
                  </a:lnTo>
                  <a:cubicBezTo>
                    <a:pt x="96" y="4168"/>
                    <a:pt x="299" y="4370"/>
                    <a:pt x="572" y="4370"/>
                  </a:cubicBezTo>
                  <a:lnTo>
                    <a:pt x="4049" y="4370"/>
                  </a:lnTo>
                  <a:cubicBezTo>
                    <a:pt x="4311" y="4370"/>
                    <a:pt x="4525" y="4168"/>
                    <a:pt x="4525" y="3894"/>
                  </a:cubicBezTo>
                  <a:lnTo>
                    <a:pt x="4525" y="3477"/>
                  </a:lnTo>
                  <a:cubicBezTo>
                    <a:pt x="4525" y="3215"/>
                    <a:pt x="4311" y="3001"/>
                    <a:pt x="4049" y="3001"/>
                  </a:cubicBezTo>
                  <a:lnTo>
                    <a:pt x="3859" y="3001"/>
                  </a:lnTo>
                  <a:cubicBezTo>
                    <a:pt x="3787" y="3001"/>
                    <a:pt x="3704" y="2941"/>
                    <a:pt x="3704" y="2858"/>
                  </a:cubicBezTo>
                  <a:lnTo>
                    <a:pt x="3704" y="477"/>
                  </a:lnTo>
                  <a:cubicBezTo>
                    <a:pt x="3704" y="203"/>
                    <a:pt x="3501" y="1"/>
                    <a:pt x="3228" y="1"/>
                  </a:cubicBezTo>
                  <a:lnTo>
                    <a:pt x="1442" y="1"/>
                  </a:lnTo>
                  <a:cubicBezTo>
                    <a:pt x="1358" y="1"/>
                    <a:pt x="1287" y="72"/>
                    <a:pt x="1287" y="155"/>
                  </a:cubicBezTo>
                  <a:cubicBezTo>
                    <a:pt x="1287" y="251"/>
                    <a:pt x="1358" y="322"/>
                    <a:pt x="1442" y="322"/>
                  </a:cubicBezTo>
                  <a:lnTo>
                    <a:pt x="3228" y="322"/>
                  </a:lnTo>
                  <a:cubicBezTo>
                    <a:pt x="3311" y="322"/>
                    <a:pt x="3382" y="382"/>
                    <a:pt x="3382" y="477"/>
                  </a:cubicBezTo>
                  <a:lnTo>
                    <a:pt x="3382" y="2858"/>
                  </a:lnTo>
                  <a:cubicBezTo>
                    <a:pt x="3382" y="3120"/>
                    <a:pt x="3585" y="3334"/>
                    <a:pt x="3859" y="3334"/>
                  </a:cubicBezTo>
                  <a:lnTo>
                    <a:pt x="4049" y="3334"/>
                  </a:lnTo>
                  <a:cubicBezTo>
                    <a:pt x="4121" y="3334"/>
                    <a:pt x="4204" y="3394"/>
                    <a:pt x="4204" y="3477"/>
                  </a:cubicBezTo>
                  <a:lnTo>
                    <a:pt x="4204" y="3894"/>
                  </a:lnTo>
                  <a:cubicBezTo>
                    <a:pt x="4204" y="3965"/>
                    <a:pt x="4132" y="4049"/>
                    <a:pt x="4049" y="4049"/>
                  </a:cubicBezTo>
                  <a:lnTo>
                    <a:pt x="572" y="4049"/>
                  </a:lnTo>
                  <a:cubicBezTo>
                    <a:pt x="489" y="4049"/>
                    <a:pt x="418" y="3989"/>
                    <a:pt x="418" y="3894"/>
                  </a:cubicBezTo>
                  <a:lnTo>
                    <a:pt x="418" y="3477"/>
                  </a:lnTo>
                  <a:cubicBezTo>
                    <a:pt x="418" y="3406"/>
                    <a:pt x="477" y="3334"/>
                    <a:pt x="572" y="3334"/>
                  </a:cubicBezTo>
                  <a:lnTo>
                    <a:pt x="763" y="3334"/>
                  </a:lnTo>
                  <a:cubicBezTo>
                    <a:pt x="1025" y="3334"/>
                    <a:pt x="1239" y="3120"/>
                    <a:pt x="1239" y="2858"/>
                  </a:cubicBezTo>
                  <a:lnTo>
                    <a:pt x="1239" y="1513"/>
                  </a:lnTo>
                  <a:cubicBezTo>
                    <a:pt x="1239" y="1251"/>
                    <a:pt x="1025" y="1036"/>
                    <a:pt x="763" y="1036"/>
                  </a:cubicBezTo>
                  <a:lnTo>
                    <a:pt x="477" y="1036"/>
                  </a:lnTo>
                  <a:cubicBezTo>
                    <a:pt x="406" y="1036"/>
                    <a:pt x="334" y="977"/>
                    <a:pt x="334" y="893"/>
                  </a:cubicBezTo>
                  <a:lnTo>
                    <a:pt x="334" y="477"/>
                  </a:lnTo>
                  <a:cubicBezTo>
                    <a:pt x="334" y="393"/>
                    <a:pt x="394" y="322"/>
                    <a:pt x="477" y="322"/>
                  </a:cubicBezTo>
                  <a:lnTo>
                    <a:pt x="787" y="322"/>
                  </a:lnTo>
                  <a:cubicBezTo>
                    <a:pt x="882" y="322"/>
                    <a:pt x="953" y="251"/>
                    <a:pt x="953" y="155"/>
                  </a:cubicBezTo>
                  <a:cubicBezTo>
                    <a:pt x="953" y="72"/>
                    <a:pt x="882" y="1"/>
                    <a:pt x="7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" name="Google Shape;269;p3"/>
          <p:cNvGrpSpPr/>
          <p:nvPr/>
        </p:nvGrpSpPr>
        <p:grpSpPr>
          <a:xfrm>
            <a:off x="4374141" y="4759340"/>
            <a:ext cx="353954" cy="318880"/>
            <a:chOff x="3988156" y="3380210"/>
            <a:chExt cx="353954" cy="318880"/>
          </a:xfrm>
        </p:grpSpPr>
        <p:sp>
          <p:nvSpPr>
            <p:cNvPr id="270" name="Google Shape;270;p3"/>
            <p:cNvSpPr/>
            <p:nvPr/>
          </p:nvSpPr>
          <p:spPr>
            <a:xfrm>
              <a:off x="4134053" y="3446156"/>
              <a:ext cx="28454" cy="49269"/>
            </a:xfrm>
            <a:custGeom>
              <a:rect b="b" l="l" r="r" t="t"/>
              <a:pathLst>
                <a:path extrusionOk="0" h="1548" w="894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4188988" y="3398001"/>
              <a:ext cx="81510" cy="81510"/>
            </a:xfrm>
            <a:custGeom>
              <a:rect b="b" l="l" r="r" t="t"/>
              <a:pathLst>
                <a:path extrusionOk="0" h="2561" w="2561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4090863" y="3380210"/>
              <a:ext cx="195930" cy="146311"/>
            </a:xfrm>
            <a:custGeom>
              <a:rect b="b" l="l" r="r" t="t"/>
              <a:pathLst>
                <a:path extrusionOk="0" h="4597" w="6156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4215914" y="3415061"/>
              <a:ext cx="28072" cy="49301"/>
            </a:xfrm>
            <a:custGeom>
              <a:rect b="b" l="l" r="r" t="t"/>
              <a:pathLst>
                <a:path extrusionOk="0" h="1549" w="882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3988156" y="3495935"/>
              <a:ext cx="353954" cy="203155"/>
            </a:xfrm>
            <a:custGeom>
              <a:rect b="b" l="l" r="r" t="t"/>
              <a:pathLst>
                <a:path extrusionOk="0" h="6383" w="11121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" name="Google Shape;275;p3"/>
          <p:cNvGrpSpPr/>
          <p:nvPr/>
        </p:nvGrpSpPr>
        <p:grpSpPr>
          <a:xfrm>
            <a:off x="5761688" y="4755251"/>
            <a:ext cx="446826" cy="327059"/>
            <a:chOff x="5733194" y="2431718"/>
            <a:chExt cx="446826" cy="327059"/>
          </a:xfrm>
        </p:grpSpPr>
        <p:sp>
          <p:nvSpPr>
            <p:cNvPr id="276" name="Google Shape;276;p3"/>
            <p:cNvSpPr/>
            <p:nvPr/>
          </p:nvSpPr>
          <p:spPr>
            <a:xfrm>
              <a:off x="6032946" y="2474145"/>
              <a:ext cx="56112" cy="20115"/>
            </a:xfrm>
            <a:custGeom>
              <a:rect b="b" l="l" r="r" t="t"/>
              <a:pathLst>
                <a:path extrusionOk="0" h="632" w="1763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441" y="417"/>
                    <a:pt x="1108" y="453"/>
                    <a:pt x="1429" y="620"/>
                  </a:cubicBezTo>
                  <a:cubicBezTo>
                    <a:pt x="1465" y="632"/>
                    <a:pt x="1489" y="632"/>
                    <a:pt x="1525" y="632"/>
                  </a:cubicBezTo>
                  <a:cubicBezTo>
                    <a:pt x="1596" y="632"/>
                    <a:pt x="1668" y="584"/>
                    <a:pt x="1703" y="513"/>
                  </a:cubicBezTo>
                  <a:cubicBezTo>
                    <a:pt x="1763" y="417"/>
                    <a:pt x="1727" y="298"/>
                    <a:pt x="1632" y="239"/>
                  </a:cubicBezTo>
                  <a:cubicBezTo>
                    <a:pt x="1156" y="1"/>
                    <a:pt x="26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5733194" y="2431718"/>
              <a:ext cx="446826" cy="327059"/>
            </a:xfrm>
            <a:custGeom>
              <a:rect b="b" l="l" r="r" t="t"/>
              <a:pathLst>
                <a:path extrusionOk="0" h="10276" w="14039">
                  <a:moveTo>
                    <a:pt x="11621" y="655"/>
                  </a:moveTo>
                  <a:lnTo>
                    <a:pt x="11621" y="1500"/>
                  </a:lnTo>
                  <a:cubicBezTo>
                    <a:pt x="11621" y="1631"/>
                    <a:pt x="11598" y="1762"/>
                    <a:pt x="11538" y="1905"/>
                  </a:cubicBezTo>
                  <a:lnTo>
                    <a:pt x="11431" y="2108"/>
                  </a:lnTo>
                  <a:cubicBezTo>
                    <a:pt x="11419" y="2143"/>
                    <a:pt x="11419" y="2167"/>
                    <a:pt x="11419" y="2203"/>
                  </a:cubicBezTo>
                  <a:lnTo>
                    <a:pt x="11419" y="2631"/>
                  </a:lnTo>
                  <a:cubicBezTo>
                    <a:pt x="11419" y="2929"/>
                    <a:pt x="11300" y="3215"/>
                    <a:pt x="11074" y="3429"/>
                  </a:cubicBezTo>
                  <a:cubicBezTo>
                    <a:pt x="10858" y="3634"/>
                    <a:pt x="10599" y="3751"/>
                    <a:pt x="10317" y="3751"/>
                  </a:cubicBezTo>
                  <a:cubicBezTo>
                    <a:pt x="10303" y="3751"/>
                    <a:pt x="10290" y="3751"/>
                    <a:pt x="10276" y="3751"/>
                  </a:cubicBezTo>
                  <a:cubicBezTo>
                    <a:pt x="9657" y="3739"/>
                    <a:pt x="9181" y="3215"/>
                    <a:pt x="9181" y="2584"/>
                  </a:cubicBezTo>
                  <a:lnTo>
                    <a:pt x="9181" y="2203"/>
                  </a:lnTo>
                  <a:cubicBezTo>
                    <a:pt x="9181" y="2167"/>
                    <a:pt x="9181" y="2143"/>
                    <a:pt x="9169" y="2108"/>
                  </a:cubicBezTo>
                  <a:lnTo>
                    <a:pt x="9038" y="1857"/>
                  </a:lnTo>
                  <a:cubicBezTo>
                    <a:pt x="8990" y="1762"/>
                    <a:pt x="8966" y="1667"/>
                    <a:pt x="8966" y="1560"/>
                  </a:cubicBezTo>
                  <a:lnTo>
                    <a:pt x="8966" y="1548"/>
                  </a:lnTo>
                  <a:cubicBezTo>
                    <a:pt x="8966" y="1048"/>
                    <a:pt x="9359" y="655"/>
                    <a:pt x="9859" y="655"/>
                  </a:cubicBezTo>
                  <a:close/>
                  <a:moveTo>
                    <a:pt x="4156" y="429"/>
                  </a:moveTo>
                  <a:cubicBezTo>
                    <a:pt x="4513" y="429"/>
                    <a:pt x="4823" y="560"/>
                    <a:pt x="5061" y="822"/>
                  </a:cubicBezTo>
                  <a:cubicBezTo>
                    <a:pt x="5299" y="1072"/>
                    <a:pt x="5442" y="1417"/>
                    <a:pt x="5478" y="1786"/>
                  </a:cubicBezTo>
                  <a:cubicBezTo>
                    <a:pt x="5513" y="2215"/>
                    <a:pt x="5656" y="3108"/>
                    <a:pt x="5847" y="3643"/>
                  </a:cubicBezTo>
                  <a:lnTo>
                    <a:pt x="5835" y="3643"/>
                  </a:lnTo>
                  <a:cubicBezTo>
                    <a:pt x="5525" y="3762"/>
                    <a:pt x="4882" y="3941"/>
                    <a:pt x="4132" y="3941"/>
                  </a:cubicBezTo>
                  <a:cubicBezTo>
                    <a:pt x="4077" y="3944"/>
                    <a:pt x="4021" y="3945"/>
                    <a:pt x="3967" y="3945"/>
                  </a:cubicBezTo>
                  <a:cubicBezTo>
                    <a:pt x="3330" y="3945"/>
                    <a:pt x="2762" y="3765"/>
                    <a:pt x="2477" y="3655"/>
                  </a:cubicBezTo>
                  <a:cubicBezTo>
                    <a:pt x="2656" y="3108"/>
                    <a:pt x="2799" y="2215"/>
                    <a:pt x="2835" y="1786"/>
                  </a:cubicBezTo>
                  <a:cubicBezTo>
                    <a:pt x="2858" y="1417"/>
                    <a:pt x="3013" y="1072"/>
                    <a:pt x="3251" y="822"/>
                  </a:cubicBezTo>
                  <a:cubicBezTo>
                    <a:pt x="3501" y="560"/>
                    <a:pt x="3811" y="429"/>
                    <a:pt x="4156" y="429"/>
                  </a:cubicBezTo>
                  <a:close/>
                  <a:moveTo>
                    <a:pt x="10752" y="4096"/>
                  </a:moveTo>
                  <a:cubicBezTo>
                    <a:pt x="10752" y="4155"/>
                    <a:pt x="10764" y="4215"/>
                    <a:pt x="10776" y="4274"/>
                  </a:cubicBezTo>
                  <a:lnTo>
                    <a:pt x="10609" y="4429"/>
                  </a:lnTo>
                  <a:cubicBezTo>
                    <a:pt x="10526" y="4524"/>
                    <a:pt x="10419" y="4572"/>
                    <a:pt x="10300" y="4572"/>
                  </a:cubicBezTo>
                  <a:cubicBezTo>
                    <a:pt x="10181" y="4572"/>
                    <a:pt x="10062" y="4524"/>
                    <a:pt x="9990" y="4429"/>
                  </a:cubicBezTo>
                  <a:lnTo>
                    <a:pt x="9823" y="4274"/>
                  </a:lnTo>
                  <a:cubicBezTo>
                    <a:pt x="9835" y="4215"/>
                    <a:pt x="9859" y="4155"/>
                    <a:pt x="9859" y="4096"/>
                  </a:cubicBezTo>
                  <a:cubicBezTo>
                    <a:pt x="9990" y="4132"/>
                    <a:pt x="10121" y="4167"/>
                    <a:pt x="10252" y="4167"/>
                  </a:cubicBezTo>
                  <a:lnTo>
                    <a:pt x="10300" y="4167"/>
                  </a:lnTo>
                  <a:cubicBezTo>
                    <a:pt x="10455" y="4167"/>
                    <a:pt x="10609" y="4132"/>
                    <a:pt x="10752" y="4096"/>
                  </a:cubicBezTo>
                  <a:close/>
                  <a:moveTo>
                    <a:pt x="4692" y="4358"/>
                  </a:moveTo>
                  <a:cubicBezTo>
                    <a:pt x="4763" y="4524"/>
                    <a:pt x="4918" y="4644"/>
                    <a:pt x="5097" y="4691"/>
                  </a:cubicBezTo>
                  <a:lnTo>
                    <a:pt x="5835" y="4894"/>
                  </a:lnTo>
                  <a:cubicBezTo>
                    <a:pt x="6025" y="4953"/>
                    <a:pt x="6168" y="5132"/>
                    <a:pt x="6168" y="5322"/>
                  </a:cubicBezTo>
                  <a:lnTo>
                    <a:pt x="6168" y="7251"/>
                  </a:lnTo>
                  <a:cubicBezTo>
                    <a:pt x="6168" y="7501"/>
                    <a:pt x="5954" y="7692"/>
                    <a:pt x="5716" y="7692"/>
                  </a:cubicBezTo>
                  <a:lnTo>
                    <a:pt x="5704" y="7692"/>
                  </a:lnTo>
                  <a:lnTo>
                    <a:pt x="5704" y="6144"/>
                  </a:lnTo>
                  <a:cubicBezTo>
                    <a:pt x="5668" y="5787"/>
                    <a:pt x="5394" y="5501"/>
                    <a:pt x="5025" y="5501"/>
                  </a:cubicBezTo>
                  <a:lnTo>
                    <a:pt x="3275" y="5501"/>
                  </a:lnTo>
                  <a:cubicBezTo>
                    <a:pt x="2918" y="5501"/>
                    <a:pt x="2632" y="5787"/>
                    <a:pt x="2632" y="6144"/>
                  </a:cubicBezTo>
                  <a:lnTo>
                    <a:pt x="2632" y="7692"/>
                  </a:lnTo>
                  <a:lnTo>
                    <a:pt x="2620" y="7692"/>
                  </a:lnTo>
                  <a:cubicBezTo>
                    <a:pt x="2370" y="7692"/>
                    <a:pt x="2180" y="7489"/>
                    <a:pt x="2180" y="7251"/>
                  </a:cubicBezTo>
                  <a:lnTo>
                    <a:pt x="2180" y="5322"/>
                  </a:lnTo>
                  <a:cubicBezTo>
                    <a:pt x="2180" y="5132"/>
                    <a:pt x="2311" y="4941"/>
                    <a:pt x="2501" y="4894"/>
                  </a:cubicBezTo>
                  <a:lnTo>
                    <a:pt x="3251" y="4691"/>
                  </a:lnTo>
                  <a:cubicBezTo>
                    <a:pt x="3430" y="4644"/>
                    <a:pt x="3561" y="4524"/>
                    <a:pt x="3644" y="4358"/>
                  </a:cubicBezTo>
                  <a:cubicBezTo>
                    <a:pt x="3811" y="4370"/>
                    <a:pt x="3989" y="4394"/>
                    <a:pt x="4168" y="4394"/>
                  </a:cubicBezTo>
                  <a:cubicBezTo>
                    <a:pt x="4347" y="4394"/>
                    <a:pt x="4525" y="4370"/>
                    <a:pt x="4692" y="4358"/>
                  </a:cubicBezTo>
                  <a:close/>
                  <a:moveTo>
                    <a:pt x="10526" y="5906"/>
                  </a:moveTo>
                  <a:cubicBezTo>
                    <a:pt x="10538" y="5906"/>
                    <a:pt x="10538" y="5906"/>
                    <a:pt x="10538" y="5918"/>
                  </a:cubicBezTo>
                  <a:lnTo>
                    <a:pt x="10538" y="7680"/>
                  </a:lnTo>
                  <a:cubicBezTo>
                    <a:pt x="10538" y="7692"/>
                    <a:pt x="10538" y="7692"/>
                    <a:pt x="10526" y="7692"/>
                  </a:cubicBezTo>
                  <a:lnTo>
                    <a:pt x="7895" y="7692"/>
                  </a:lnTo>
                  <a:cubicBezTo>
                    <a:pt x="7871" y="7692"/>
                    <a:pt x="7871" y="7692"/>
                    <a:pt x="7871" y="7680"/>
                  </a:cubicBezTo>
                  <a:lnTo>
                    <a:pt x="7871" y="5918"/>
                  </a:lnTo>
                  <a:lnTo>
                    <a:pt x="10526" y="5906"/>
                  </a:lnTo>
                  <a:close/>
                  <a:moveTo>
                    <a:pt x="11050" y="4596"/>
                  </a:moveTo>
                  <a:lnTo>
                    <a:pt x="11228" y="4691"/>
                  </a:lnTo>
                  <a:lnTo>
                    <a:pt x="11967" y="4894"/>
                  </a:lnTo>
                  <a:cubicBezTo>
                    <a:pt x="12157" y="4953"/>
                    <a:pt x="12300" y="5132"/>
                    <a:pt x="12300" y="5322"/>
                  </a:cubicBezTo>
                  <a:lnTo>
                    <a:pt x="12300" y="7251"/>
                  </a:lnTo>
                  <a:cubicBezTo>
                    <a:pt x="12300" y="7501"/>
                    <a:pt x="12086" y="7692"/>
                    <a:pt x="11848" y="7692"/>
                  </a:cubicBezTo>
                  <a:lnTo>
                    <a:pt x="10955" y="7692"/>
                  </a:lnTo>
                  <a:lnTo>
                    <a:pt x="10955" y="7680"/>
                  </a:lnTo>
                  <a:lnTo>
                    <a:pt x="10955" y="7227"/>
                  </a:lnTo>
                  <a:lnTo>
                    <a:pt x="11621" y="7227"/>
                  </a:lnTo>
                  <a:cubicBezTo>
                    <a:pt x="11740" y="7227"/>
                    <a:pt x="11836" y="7144"/>
                    <a:pt x="11836" y="7025"/>
                  </a:cubicBezTo>
                  <a:lnTo>
                    <a:pt x="11836" y="5715"/>
                  </a:lnTo>
                  <a:cubicBezTo>
                    <a:pt x="11836" y="5596"/>
                    <a:pt x="11740" y="5501"/>
                    <a:pt x="11621" y="5501"/>
                  </a:cubicBezTo>
                  <a:cubicBezTo>
                    <a:pt x="11502" y="5501"/>
                    <a:pt x="11419" y="5596"/>
                    <a:pt x="11419" y="5715"/>
                  </a:cubicBezTo>
                  <a:lnTo>
                    <a:pt x="11419" y="6834"/>
                  </a:lnTo>
                  <a:lnTo>
                    <a:pt x="10955" y="6834"/>
                  </a:lnTo>
                  <a:lnTo>
                    <a:pt x="10955" y="5941"/>
                  </a:lnTo>
                  <a:cubicBezTo>
                    <a:pt x="10955" y="5691"/>
                    <a:pt x="10764" y="5525"/>
                    <a:pt x="10538" y="5525"/>
                  </a:cubicBezTo>
                  <a:lnTo>
                    <a:pt x="8335" y="5525"/>
                  </a:lnTo>
                  <a:lnTo>
                    <a:pt x="8335" y="5322"/>
                  </a:lnTo>
                  <a:lnTo>
                    <a:pt x="8299" y="5322"/>
                  </a:lnTo>
                  <a:cubicBezTo>
                    <a:pt x="8299" y="5132"/>
                    <a:pt x="8442" y="4941"/>
                    <a:pt x="8633" y="4894"/>
                  </a:cubicBezTo>
                  <a:lnTo>
                    <a:pt x="9383" y="4691"/>
                  </a:lnTo>
                  <a:cubicBezTo>
                    <a:pt x="9442" y="4667"/>
                    <a:pt x="9490" y="4644"/>
                    <a:pt x="9562" y="4596"/>
                  </a:cubicBezTo>
                  <a:lnTo>
                    <a:pt x="9693" y="4727"/>
                  </a:lnTo>
                  <a:cubicBezTo>
                    <a:pt x="9859" y="4894"/>
                    <a:pt x="10062" y="4989"/>
                    <a:pt x="10300" y="4989"/>
                  </a:cubicBezTo>
                  <a:cubicBezTo>
                    <a:pt x="10526" y="4989"/>
                    <a:pt x="10752" y="4894"/>
                    <a:pt x="10907" y="4727"/>
                  </a:cubicBezTo>
                  <a:lnTo>
                    <a:pt x="11050" y="4596"/>
                  </a:lnTo>
                  <a:close/>
                  <a:moveTo>
                    <a:pt x="2632" y="8108"/>
                  </a:moveTo>
                  <a:lnTo>
                    <a:pt x="2632" y="8573"/>
                  </a:lnTo>
                  <a:lnTo>
                    <a:pt x="846" y="8573"/>
                  </a:lnTo>
                  <a:lnTo>
                    <a:pt x="846" y="8108"/>
                  </a:lnTo>
                  <a:close/>
                  <a:moveTo>
                    <a:pt x="13157" y="8108"/>
                  </a:moveTo>
                  <a:lnTo>
                    <a:pt x="13157" y="8573"/>
                  </a:lnTo>
                  <a:lnTo>
                    <a:pt x="5668" y="8573"/>
                  </a:lnTo>
                  <a:lnTo>
                    <a:pt x="5668" y="8108"/>
                  </a:lnTo>
                  <a:close/>
                  <a:moveTo>
                    <a:pt x="5049" y="5906"/>
                  </a:moveTo>
                  <a:cubicBezTo>
                    <a:pt x="5180" y="5906"/>
                    <a:pt x="5287" y="6013"/>
                    <a:pt x="5287" y="6144"/>
                  </a:cubicBezTo>
                  <a:lnTo>
                    <a:pt x="5287" y="9001"/>
                  </a:lnTo>
                  <a:lnTo>
                    <a:pt x="3049" y="9001"/>
                  </a:lnTo>
                  <a:lnTo>
                    <a:pt x="3049" y="6144"/>
                  </a:lnTo>
                  <a:cubicBezTo>
                    <a:pt x="3049" y="6013"/>
                    <a:pt x="3156" y="5906"/>
                    <a:pt x="3287" y="5906"/>
                  </a:cubicBezTo>
                  <a:close/>
                  <a:moveTo>
                    <a:pt x="4168" y="0"/>
                  </a:moveTo>
                  <a:cubicBezTo>
                    <a:pt x="3239" y="0"/>
                    <a:pt x="2501" y="738"/>
                    <a:pt x="2430" y="1738"/>
                  </a:cubicBezTo>
                  <a:cubicBezTo>
                    <a:pt x="2394" y="2155"/>
                    <a:pt x="2263" y="2989"/>
                    <a:pt x="2084" y="3477"/>
                  </a:cubicBezTo>
                  <a:cubicBezTo>
                    <a:pt x="2037" y="3584"/>
                    <a:pt x="2049" y="3703"/>
                    <a:pt x="2096" y="3810"/>
                  </a:cubicBezTo>
                  <a:cubicBezTo>
                    <a:pt x="2144" y="3905"/>
                    <a:pt x="2239" y="3989"/>
                    <a:pt x="2334" y="4024"/>
                  </a:cubicBezTo>
                  <a:cubicBezTo>
                    <a:pt x="2513" y="4084"/>
                    <a:pt x="2811" y="4179"/>
                    <a:pt x="3156" y="4251"/>
                  </a:cubicBezTo>
                  <a:cubicBezTo>
                    <a:pt x="3144" y="4251"/>
                    <a:pt x="3144" y="4251"/>
                    <a:pt x="3120" y="4263"/>
                  </a:cubicBezTo>
                  <a:lnTo>
                    <a:pt x="2382" y="4477"/>
                  </a:lnTo>
                  <a:cubicBezTo>
                    <a:pt x="2013" y="4584"/>
                    <a:pt x="1751" y="4917"/>
                    <a:pt x="1751" y="5310"/>
                  </a:cubicBezTo>
                  <a:lnTo>
                    <a:pt x="1751" y="7227"/>
                  </a:lnTo>
                  <a:cubicBezTo>
                    <a:pt x="1751" y="7394"/>
                    <a:pt x="1799" y="7561"/>
                    <a:pt x="1894" y="7680"/>
                  </a:cubicBezTo>
                  <a:lnTo>
                    <a:pt x="203" y="7680"/>
                  </a:lnTo>
                  <a:cubicBezTo>
                    <a:pt x="84" y="7680"/>
                    <a:pt x="1" y="7763"/>
                    <a:pt x="1" y="7882"/>
                  </a:cubicBezTo>
                  <a:cubicBezTo>
                    <a:pt x="1" y="8001"/>
                    <a:pt x="84" y="8096"/>
                    <a:pt x="203" y="8096"/>
                  </a:cubicBezTo>
                  <a:lnTo>
                    <a:pt x="441" y="8096"/>
                  </a:lnTo>
                  <a:lnTo>
                    <a:pt x="441" y="10073"/>
                  </a:lnTo>
                  <a:cubicBezTo>
                    <a:pt x="441" y="10192"/>
                    <a:pt x="537" y="10275"/>
                    <a:pt x="656" y="10275"/>
                  </a:cubicBezTo>
                  <a:cubicBezTo>
                    <a:pt x="775" y="10275"/>
                    <a:pt x="858" y="10192"/>
                    <a:pt x="858" y="10073"/>
                  </a:cubicBezTo>
                  <a:lnTo>
                    <a:pt x="858" y="8954"/>
                  </a:lnTo>
                  <a:lnTo>
                    <a:pt x="2644" y="8954"/>
                  </a:lnTo>
                  <a:lnTo>
                    <a:pt x="2644" y="10073"/>
                  </a:lnTo>
                  <a:cubicBezTo>
                    <a:pt x="2644" y="10192"/>
                    <a:pt x="2739" y="10275"/>
                    <a:pt x="2858" y="10275"/>
                  </a:cubicBezTo>
                  <a:cubicBezTo>
                    <a:pt x="2977" y="10275"/>
                    <a:pt x="3073" y="10192"/>
                    <a:pt x="3073" y="10073"/>
                  </a:cubicBezTo>
                  <a:lnTo>
                    <a:pt x="3073" y="9406"/>
                  </a:lnTo>
                  <a:lnTo>
                    <a:pt x="5287" y="9406"/>
                  </a:lnTo>
                  <a:lnTo>
                    <a:pt x="5287" y="10073"/>
                  </a:lnTo>
                  <a:cubicBezTo>
                    <a:pt x="5287" y="10192"/>
                    <a:pt x="5371" y="10275"/>
                    <a:pt x="5490" y="10275"/>
                  </a:cubicBezTo>
                  <a:cubicBezTo>
                    <a:pt x="5609" y="10275"/>
                    <a:pt x="5704" y="10192"/>
                    <a:pt x="5704" y="10073"/>
                  </a:cubicBezTo>
                  <a:lnTo>
                    <a:pt x="5704" y="8954"/>
                  </a:lnTo>
                  <a:lnTo>
                    <a:pt x="13169" y="8954"/>
                  </a:lnTo>
                  <a:lnTo>
                    <a:pt x="13169" y="10073"/>
                  </a:lnTo>
                  <a:cubicBezTo>
                    <a:pt x="13169" y="10192"/>
                    <a:pt x="13264" y="10275"/>
                    <a:pt x="13383" y="10275"/>
                  </a:cubicBezTo>
                  <a:cubicBezTo>
                    <a:pt x="13503" y="10275"/>
                    <a:pt x="13586" y="10192"/>
                    <a:pt x="13586" y="10073"/>
                  </a:cubicBezTo>
                  <a:lnTo>
                    <a:pt x="13586" y="8096"/>
                  </a:lnTo>
                  <a:lnTo>
                    <a:pt x="13824" y="8096"/>
                  </a:lnTo>
                  <a:cubicBezTo>
                    <a:pt x="13943" y="8096"/>
                    <a:pt x="14038" y="8001"/>
                    <a:pt x="14038" y="7882"/>
                  </a:cubicBezTo>
                  <a:cubicBezTo>
                    <a:pt x="14003" y="7787"/>
                    <a:pt x="13919" y="7692"/>
                    <a:pt x="13800" y="7692"/>
                  </a:cubicBezTo>
                  <a:lnTo>
                    <a:pt x="12562" y="7692"/>
                  </a:lnTo>
                  <a:cubicBezTo>
                    <a:pt x="12633" y="7561"/>
                    <a:pt x="12693" y="7406"/>
                    <a:pt x="12693" y="7251"/>
                  </a:cubicBezTo>
                  <a:lnTo>
                    <a:pt x="12693" y="5322"/>
                  </a:lnTo>
                  <a:cubicBezTo>
                    <a:pt x="12693" y="4941"/>
                    <a:pt x="12443" y="4596"/>
                    <a:pt x="12074" y="4489"/>
                  </a:cubicBezTo>
                  <a:lnTo>
                    <a:pt x="11324" y="4286"/>
                  </a:lnTo>
                  <a:cubicBezTo>
                    <a:pt x="11228" y="4251"/>
                    <a:pt x="11169" y="4167"/>
                    <a:pt x="11169" y="4060"/>
                  </a:cubicBezTo>
                  <a:lnTo>
                    <a:pt x="11169" y="3893"/>
                  </a:lnTo>
                  <a:cubicBezTo>
                    <a:pt x="11240" y="3858"/>
                    <a:pt x="11300" y="3798"/>
                    <a:pt x="11359" y="3739"/>
                  </a:cubicBezTo>
                  <a:cubicBezTo>
                    <a:pt x="11657" y="3453"/>
                    <a:pt x="11824" y="3060"/>
                    <a:pt x="11824" y="2643"/>
                  </a:cubicBezTo>
                  <a:lnTo>
                    <a:pt x="11824" y="2262"/>
                  </a:lnTo>
                  <a:lnTo>
                    <a:pt x="11895" y="2096"/>
                  </a:lnTo>
                  <a:cubicBezTo>
                    <a:pt x="11979" y="1917"/>
                    <a:pt x="12026" y="1703"/>
                    <a:pt x="12026" y="1512"/>
                  </a:cubicBezTo>
                  <a:lnTo>
                    <a:pt x="12026" y="453"/>
                  </a:lnTo>
                  <a:cubicBezTo>
                    <a:pt x="12026" y="333"/>
                    <a:pt x="11943" y="250"/>
                    <a:pt x="11824" y="250"/>
                  </a:cubicBezTo>
                  <a:lnTo>
                    <a:pt x="9859" y="250"/>
                  </a:lnTo>
                  <a:cubicBezTo>
                    <a:pt x="9145" y="250"/>
                    <a:pt x="8561" y="834"/>
                    <a:pt x="8561" y="1548"/>
                  </a:cubicBezTo>
                  <a:lnTo>
                    <a:pt x="8561" y="1560"/>
                  </a:lnTo>
                  <a:cubicBezTo>
                    <a:pt x="8561" y="1727"/>
                    <a:pt x="8597" y="1881"/>
                    <a:pt x="8680" y="2036"/>
                  </a:cubicBezTo>
                  <a:lnTo>
                    <a:pt x="8788" y="2238"/>
                  </a:lnTo>
                  <a:lnTo>
                    <a:pt x="8788" y="2572"/>
                  </a:lnTo>
                  <a:cubicBezTo>
                    <a:pt x="8788" y="3108"/>
                    <a:pt x="9050" y="3584"/>
                    <a:pt x="9442" y="3870"/>
                  </a:cubicBezTo>
                  <a:lnTo>
                    <a:pt x="9442" y="4048"/>
                  </a:lnTo>
                  <a:cubicBezTo>
                    <a:pt x="9442" y="4143"/>
                    <a:pt x="9359" y="4239"/>
                    <a:pt x="9276" y="4263"/>
                  </a:cubicBezTo>
                  <a:lnTo>
                    <a:pt x="8526" y="4477"/>
                  </a:lnTo>
                  <a:cubicBezTo>
                    <a:pt x="8157" y="4584"/>
                    <a:pt x="7907" y="4917"/>
                    <a:pt x="7907" y="5310"/>
                  </a:cubicBezTo>
                  <a:lnTo>
                    <a:pt x="7907" y="5489"/>
                  </a:lnTo>
                  <a:lnTo>
                    <a:pt x="7895" y="5489"/>
                  </a:lnTo>
                  <a:cubicBezTo>
                    <a:pt x="7657" y="5489"/>
                    <a:pt x="7478" y="5679"/>
                    <a:pt x="7478" y="5906"/>
                  </a:cubicBezTo>
                  <a:lnTo>
                    <a:pt x="7478" y="7656"/>
                  </a:lnTo>
                  <a:lnTo>
                    <a:pt x="7478" y="7680"/>
                  </a:lnTo>
                  <a:lnTo>
                    <a:pt x="6442" y="7680"/>
                  </a:lnTo>
                  <a:cubicBezTo>
                    <a:pt x="6525" y="7537"/>
                    <a:pt x="6585" y="7394"/>
                    <a:pt x="6585" y="7227"/>
                  </a:cubicBezTo>
                  <a:lnTo>
                    <a:pt x="6585" y="5310"/>
                  </a:lnTo>
                  <a:cubicBezTo>
                    <a:pt x="6585" y="4917"/>
                    <a:pt x="6323" y="4584"/>
                    <a:pt x="5954" y="4477"/>
                  </a:cubicBezTo>
                  <a:lnTo>
                    <a:pt x="5216" y="4263"/>
                  </a:lnTo>
                  <a:cubicBezTo>
                    <a:pt x="5192" y="4263"/>
                    <a:pt x="5192" y="4263"/>
                    <a:pt x="5180" y="4251"/>
                  </a:cubicBezTo>
                  <a:cubicBezTo>
                    <a:pt x="5537" y="4179"/>
                    <a:pt x="5823" y="4084"/>
                    <a:pt x="6002" y="4024"/>
                  </a:cubicBezTo>
                  <a:cubicBezTo>
                    <a:pt x="6109" y="3989"/>
                    <a:pt x="6192" y="3905"/>
                    <a:pt x="6240" y="3810"/>
                  </a:cubicBezTo>
                  <a:cubicBezTo>
                    <a:pt x="6287" y="3703"/>
                    <a:pt x="6299" y="3596"/>
                    <a:pt x="6252" y="3477"/>
                  </a:cubicBezTo>
                  <a:cubicBezTo>
                    <a:pt x="6073" y="2977"/>
                    <a:pt x="5942" y="2143"/>
                    <a:pt x="5906" y="1738"/>
                  </a:cubicBezTo>
                  <a:cubicBezTo>
                    <a:pt x="5835" y="738"/>
                    <a:pt x="5097" y="0"/>
                    <a:pt x="4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019323" y="2641653"/>
              <a:ext cx="13272" cy="13272"/>
            </a:xfrm>
            <a:custGeom>
              <a:rect b="b" l="l" r="r" t="t"/>
              <a:pathLst>
                <a:path extrusionOk="0" h="417" w="417">
                  <a:moveTo>
                    <a:pt x="202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02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3"/>
          <p:cNvGrpSpPr/>
          <p:nvPr/>
        </p:nvGrpSpPr>
        <p:grpSpPr>
          <a:xfrm>
            <a:off x="7254833" y="4741040"/>
            <a:ext cx="355099" cy="355481"/>
            <a:chOff x="3539102" y="2427549"/>
            <a:chExt cx="355099" cy="355481"/>
          </a:xfrm>
        </p:grpSpPr>
        <p:sp>
          <p:nvSpPr>
            <p:cNvPr id="280" name="Google Shape;280;p3"/>
            <p:cNvSpPr/>
            <p:nvPr/>
          </p:nvSpPr>
          <p:spPr>
            <a:xfrm>
              <a:off x="3539102" y="2561320"/>
              <a:ext cx="355099" cy="221710"/>
            </a:xfrm>
            <a:custGeom>
              <a:rect b="b" l="l" r="r" t="t"/>
              <a:pathLst>
                <a:path extrusionOk="0" h="6966" w="11157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3544417" y="2427549"/>
              <a:ext cx="339568" cy="205415"/>
            </a:xfrm>
            <a:custGeom>
              <a:rect b="b" l="l" r="r" t="t"/>
              <a:pathLst>
                <a:path extrusionOk="0" h="6454" w="10669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" name="Google Shape;282;p3"/>
          <p:cNvGrpSpPr/>
          <p:nvPr/>
        </p:nvGrpSpPr>
        <p:grpSpPr>
          <a:xfrm>
            <a:off x="2298974" y="376069"/>
            <a:ext cx="1511477" cy="3989966"/>
            <a:chOff x="383293" y="1298425"/>
            <a:chExt cx="1491900" cy="4267554"/>
          </a:xfrm>
        </p:grpSpPr>
        <p:sp>
          <p:nvSpPr>
            <p:cNvPr id="283" name="Google Shape;283;p3"/>
            <p:cNvSpPr/>
            <p:nvPr/>
          </p:nvSpPr>
          <p:spPr>
            <a:xfrm>
              <a:off x="394950" y="3081550"/>
              <a:ext cx="1464900" cy="4311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372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491875" y="1298425"/>
              <a:ext cx="1274700" cy="12747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rgbClr val="F372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606925" y="1413475"/>
              <a:ext cx="1044600" cy="1044600"/>
            </a:xfrm>
            <a:prstGeom prst="ellipse">
              <a:avLst/>
            </a:prstGeom>
            <a:solidFill>
              <a:srgbClr val="FFFFFF"/>
            </a:solidFill>
            <a:ln cap="flat" cmpd="sng" w="76200">
              <a:solidFill>
                <a:srgbClr val="F372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394950" y="3074225"/>
              <a:ext cx="1474400" cy="2491754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372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7" name="Google Shape;287;p3"/>
            <p:cNvCxnSpPr>
              <a:stCxn id="286" idx="0"/>
              <a:endCxn id="284" idx="4"/>
            </p:cNvCxnSpPr>
            <p:nvPr/>
          </p:nvCxnSpPr>
          <p:spPr>
            <a:xfrm rot="10800000">
              <a:off x="1129150" y="2573225"/>
              <a:ext cx="3000" cy="501000"/>
            </a:xfrm>
            <a:prstGeom prst="straightConnector1">
              <a:avLst/>
            </a:prstGeom>
            <a:noFill/>
            <a:ln cap="flat" cmpd="sng" w="19050">
              <a:solidFill>
                <a:srgbClr val="F3729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88" name="Google Shape;288;p3"/>
            <p:cNvSpPr txBox="1"/>
            <p:nvPr/>
          </p:nvSpPr>
          <p:spPr>
            <a:xfrm>
              <a:off x="383293" y="3604263"/>
              <a:ext cx="1491900" cy="11558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200">
                  <a:solidFill>
                    <a:srgbClr val="374151"/>
                  </a:solidFill>
                  <a:latin typeface="Arial"/>
                  <a:ea typeface="Arial"/>
                  <a:cs typeface="Arial"/>
                  <a:sym typeface="Arial"/>
                </a:rPr>
                <a:t>Measure the footprint of fuel fossil subsidies on water stress and energy consumption </a:t>
              </a:r>
              <a:endParaRPr i="1" sz="1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"/>
            <p:cNvSpPr txBox="1"/>
            <p:nvPr/>
          </p:nvSpPr>
          <p:spPr>
            <a:xfrm>
              <a:off x="469109" y="3122782"/>
              <a:ext cx="1320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</a:t>
              </a:r>
              <a:r>
                <a:rPr b="1" i="0" lang="en-GB" sz="1800" u="none" cap="none" strike="noStrike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hat?</a:t>
              </a:r>
              <a:endParaRPr b="1" i="0" sz="1800" u="none" cap="none" strike="noStrike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90" name="Google Shape;290;p3"/>
          <p:cNvGrpSpPr/>
          <p:nvPr/>
        </p:nvGrpSpPr>
        <p:grpSpPr>
          <a:xfrm>
            <a:off x="2828572" y="777465"/>
            <a:ext cx="471826" cy="471924"/>
            <a:chOff x="5049725" y="2027900"/>
            <a:chExt cx="481750" cy="481850"/>
          </a:xfrm>
        </p:grpSpPr>
        <p:sp>
          <p:nvSpPr>
            <p:cNvPr id="291" name="Google Shape;291;p3"/>
            <p:cNvSpPr/>
            <p:nvPr/>
          </p:nvSpPr>
          <p:spPr>
            <a:xfrm>
              <a:off x="5191775" y="2394925"/>
              <a:ext cx="197625" cy="114825"/>
            </a:xfrm>
            <a:custGeom>
              <a:rect b="b" l="l" r="r" t="t"/>
              <a:pathLst>
                <a:path extrusionOk="0" h="4593" w="7905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F372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5113625" y="2027900"/>
              <a:ext cx="347300" cy="338825"/>
            </a:xfrm>
            <a:custGeom>
              <a:rect b="b" l="l" r="r" t="t"/>
              <a:pathLst>
                <a:path extrusionOk="0" h="13553" w="13892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rgbClr val="F372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5049725" y="2197300"/>
              <a:ext cx="56400" cy="28275"/>
            </a:xfrm>
            <a:custGeom>
              <a:rect b="b" l="l" r="r" t="t"/>
              <a:pathLst>
                <a:path extrusionOk="0" h="1131" w="2256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F372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5052575" y="2102800"/>
              <a:ext cx="50850" cy="48075"/>
            </a:xfrm>
            <a:custGeom>
              <a:rect b="b" l="l" r="r" t="t"/>
              <a:pathLst>
                <a:path extrusionOk="0" h="1923" w="2034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rgbClr val="F372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5052575" y="2272175"/>
              <a:ext cx="50700" cy="47900"/>
            </a:xfrm>
            <a:custGeom>
              <a:rect b="b" l="l" r="r" t="t"/>
              <a:pathLst>
                <a:path extrusionOk="0" h="1916" w="2028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rgbClr val="F372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5475050" y="2197300"/>
              <a:ext cx="56425" cy="28275"/>
            </a:xfrm>
            <a:custGeom>
              <a:rect b="b" l="l" r="r" t="t"/>
              <a:pathLst>
                <a:path extrusionOk="0" h="1131" w="2257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F372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5477925" y="2102800"/>
              <a:ext cx="50675" cy="47900"/>
            </a:xfrm>
            <a:custGeom>
              <a:rect b="b" l="l" r="r" t="t"/>
              <a:pathLst>
                <a:path extrusionOk="0" h="1916" w="2027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rgbClr val="F372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477775" y="2272000"/>
              <a:ext cx="50825" cy="48075"/>
            </a:xfrm>
            <a:custGeom>
              <a:rect b="b" l="l" r="r" t="t"/>
              <a:pathLst>
                <a:path extrusionOk="0" h="1923" w="2033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rgbClr val="F372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99" name="Google Shape;299;p3"/>
          <p:cNvCxnSpPr>
            <a:stCxn id="284" idx="6"/>
            <a:endCxn id="300" idx="2"/>
          </p:cNvCxnSpPr>
          <p:nvPr/>
        </p:nvCxnSpPr>
        <p:spPr>
          <a:xfrm flipH="1" rot="10800000">
            <a:off x="3700408" y="968662"/>
            <a:ext cx="448200" cy="3300"/>
          </a:xfrm>
          <a:prstGeom prst="straightConnector1">
            <a:avLst/>
          </a:prstGeom>
          <a:noFill/>
          <a:ln cap="flat" cmpd="sng" w="19050">
            <a:solidFill>
              <a:srgbClr val="F3729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1" name="Google Shape;301;p3"/>
          <p:cNvCxnSpPr>
            <a:stCxn id="300" idx="6"/>
            <a:endCxn id="302" idx="2"/>
          </p:cNvCxnSpPr>
          <p:nvPr/>
        </p:nvCxnSpPr>
        <p:spPr>
          <a:xfrm flipH="1" rot="10800000">
            <a:off x="5423208" y="964274"/>
            <a:ext cx="470100" cy="4500"/>
          </a:xfrm>
          <a:prstGeom prst="straightConnector1">
            <a:avLst/>
          </a:prstGeom>
          <a:noFill/>
          <a:ln cap="flat" cmpd="sng" w="19050">
            <a:solidFill>
              <a:srgbClr val="8553CE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03" name="Google Shape;303;p3"/>
          <p:cNvGrpSpPr/>
          <p:nvPr/>
        </p:nvGrpSpPr>
        <p:grpSpPr>
          <a:xfrm>
            <a:off x="3920537" y="376069"/>
            <a:ext cx="1733280" cy="3951000"/>
            <a:chOff x="1985279" y="1298425"/>
            <a:chExt cx="1733280" cy="4248606"/>
          </a:xfrm>
        </p:grpSpPr>
        <p:sp>
          <p:nvSpPr>
            <p:cNvPr id="304" name="Google Shape;304;p3"/>
            <p:cNvSpPr/>
            <p:nvPr/>
          </p:nvSpPr>
          <p:spPr>
            <a:xfrm>
              <a:off x="2022939" y="3104758"/>
              <a:ext cx="1663804" cy="4311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855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2213250" y="1298425"/>
              <a:ext cx="1274700" cy="12747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rgbClr val="8553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2328300" y="1413475"/>
              <a:ext cx="1044600" cy="1044600"/>
            </a:xfrm>
            <a:prstGeom prst="ellipse">
              <a:avLst/>
            </a:prstGeom>
            <a:solidFill>
              <a:srgbClr val="FFFFFF"/>
            </a:solidFill>
            <a:ln cap="flat" cmpd="sng" w="76200">
              <a:solidFill>
                <a:srgbClr val="8553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2014754" y="3116126"/>
              <a:ext cx="1697254" cy="2421606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8553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7" name="Google Shape;307;p3"/>
            <p:cNvCxnSpPr>
              <a:stCxn id="306" idx="0"/>
              <a:endCxn id="300" idx="4"/>
            </p:cNvCxnSpPr>
            <p:nvPr/>
          </p:nvCxnSpPr>
          <p:spPr>
            <a:xfrm rot="10800000">
              <a:off x="2850481" y="2573126"/>
              <a:ext cx="12900" cy="543000"/>
            </a:xfrm>
            <a:prstGeom prst="straightConnector1">
              <a:avLst/>
            </a:prstGeom>
            <a:noFill/>
            <a:ln cap="flat" cmpd="sng" w="19050">
              <a:solidFill>
                <a:srgbClr val="8553CE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8" name="Google Shape;308;p3"/>
            <p:cNvSpPr txBox="1"/>
            <p:nvPr/>
          </p:nvSpPr>
          <p:spPr>
            <a:xfrm>
              <a:off x="1985279" y="3285206"/>
              <a:ext cx="1733280" cy="226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1" sz="1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1" lang="en-GB" sz="1200">
                  <a:solidFill>
                    <a:srgbClr val="374151"/>
                  </a:solidFill>
                  <a:latin typeface="Arial"/>
                  <a:ea typeface="Arial"/>
                  <a:cs typeface="Arial"/>
                  <a:sym typeface="Arial"/>
                </a:rPr>
                <a:t>To fill a research gap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1" sz="1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1" lang="en-GB" sz="1200">
                  <a:solidFill>
                    <a:srgbClr val="374151"/>
                  </a:solidFill>
                  <a:latin typeface="Arial"/>
                  <a:ea typeface="Arial"/>
                  <a:cs typeface="Arial"/>
                  <a:sym typeface="Arial"/>
                </a:rPr>
                <a:t>To Provide informed policy recommendations to level up the social welfare and to redirect public expenditures where it enhances sustainable transition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9" name="Google Shape;309;p3"/>
            <p:cNvSpPr txBox="1"/>
            <p:nvPr/>
          </p:nvSpPr>
          <p:spPr>
            <a:xfrm>
              <a:off x="2351522" y="3122782"/>
              <a:ext cx="1159261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</a:t>
              </a:r>
              <a:r>
                <a:rPr b="1" i="0" lang="en-GB" sz="1800" u="none" cap="none" strike="noStrike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hy?</a:t>
              </a:r>
              <a:endParaRPr b="1" i="0" sz="1800" u="none" cap="none" strike="noStrike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10" name="Google Shape;310;p3"/>
          <p:cNvGrpSpPr/>
          <p:nvPr/>
        </p:nvGrpSpPr>
        <p:grpSpPr>
          <a:xfrm>
            <a:off x="5796337" y="376068"/>
            <a:ext cx="1678435" cy="3989967"/>
            <a:chOff x="3837699" y="1298425"/>
            <a:chExt cx="1678435" cy="4324111"/>
          </a:xfrm>
        </p:grpSpPr>
        <p:sp>
          <p:nvSpPr>
            <p:cNvPr id="311" name="Google Shape;311;p3"/>
            <p:cNvSpPr/>
            <p:nvPr/>
          </p:nvSpPr>
          <p:spPr>
            <a:xfrm>
              <a:off x="3839550" y="3081550"/>
              <a:ext cx="1676584" cy="4311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139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934625" y="1298425"/>
              <a:ext cx="1274700" cy="12747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rgbClr val="1398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4049675" y="1413475"/>
              <a:ext cx="1044600" cy="1044600"/>
            </a:xfrm>
            <a:prstGeom prst="ellipse">
              <a:avLst/>
            </a:prstGeom>
            <a:solidFill>
              <a:srgbClr val="FFFFFF"/>
            </a:solidFill>
            <a:ln cap="flat" cmpd="sng" w="76200">
              <a:solidFill>
                <a:srgbClr val="1398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3837699" y="3120579"/>
              <a:ext cx="1678435" cy="2501957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1398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4" name="Google Shape;314;p3"/>
            <p:cNvCxnSpPr>
              <a:endCxn id="302" idx="4"/>
            </p:cNvCxnSpPr>
            <p:nvPr/>
          </p:nvCxnSpPr>
          <p:spPr>
            <a:xfrm flipH="1" rot="10800000">
              <a:off x="4566575" y="2573125"/>
              <a:ext cx="5400" cy="549600"/>
            </a:xfrm>
            <a:prstGeom prst="straightConnector1">
              <a:avLst/>
            </a:prstGeom>
            <a:noFill/>
            <a:ln cap="flat" cmpd="sng" w="19050">
              <a:solidFill>
                <a:srgbClr val="1398B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5" name="Google Shape;315;p3"/>
            <p:cNvSpPr txBox="1"/>
            <p:nvPr/>
          </p:nvSpPr>
          <p:spPr>
            <a:xfrm>
              <a:off x="3916256" y="3445677"/>
              <a:ext cx="1491900" cy="91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200">
                  <a:solidFill>
                    <a:srgbClr val="374151"/>
                  </a:solidFill>
                  <a:latin typeface="Arial"/>
                  <a:ea typeface="Arial"/>
                  <a:cs typeface="Arial"/>
                  <a:sym typeface="Arial"/>
                </a:rPr>
                <a:t>Employing (SVAR) model, to analyze government's fiscal policies, specifically fuel subsidies to uncover the nuanced connections among policy implications, water stress, and local energy usage.</a:t>
              </a:r>
              <a:endParaRPr i="1" sz="1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"/>
            <p:cNvSpPr txBox="1"/>
            <p:nvPr/>
          </p:nvSpPr>
          <p:spPr>
            <a:xfrm>
              <a:off x="4060362" y="3122782"/>
              <a:ext cx="1320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800" u="none" cap="none" strike="noStrike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How ?</a:t>
              </a:r>
              <a:endParaRPr b="1" i="0" sz="1800" u="none" cap="none" strike="noStrike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317" name="Google Shape;317;p3"/>
          <p:cNvSpPr/>
          <p:nvPr/>
        </p:nvSpPr>
        <p:spPr>
          <a:xfrm>
            <a:off x="4545897" y="790666"/>
            <a:ext cx="479930" cy="445529"/>
          </a:xfrm>
          <a:custGeom>
            <a:rect b="b" l="l" r="r" t="t"/>
            <a:pathLst>
              <a:path extrusionOk="0" h="18196" w="19601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8553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8" name="Google Shape;318;p3"/>
          <p:cNvGrpSpPr/>
          <p:nvPr/>
        </p:nvGrpSpPr>
        <p:grpSpPr>
          <a:xfrm>
            <a:off x="6358695" y="865210"/>
            <a:ext cx="297075" cy="345275"/>
            <a:chOff x="1799788" y="4142056"/>
            <a:chExt cx="297075" cy="345275"/>
          </a:xfrm>
        </p:grpSpPr>
        <p:sp>
          <p:nvSpPr>
            <p:cNvPr id="319" name="Google Shape;319;p3"/>
            <p:cNvSpPr/>
            <p:nvPr/>
          </p:nvSpPr>
          <p:spPr>
            <a:xfrm>
              <a:off x="1898538" y="4197206"/>
              <a:ext cx="10050" cy="18550"/>
            </a:xfrm>
            <a:custGeom>
              <a:rect b="b" l="l" r="r" t="t"/>
              <a:pathLst>
                <a:path extrusionOk="0" h="742" w="402">
                  <a:moveTo>
                    <a:pt x="217" y="1"/>
                  </a:moveTo>
                  <a:cubicBezTo>
                    <a:pt x="93" y="1"/>
                    <a:pt x="1" y="93"/>
                    <a:pt x="1" y="217"/>
                  </a:cubicBezTo>
                  <a:lnTo>
                    <a:pt x="1" y="526"/>
                  </a:lnTo>
                  <a:cubicBezTo>
                    <a:pt x="1" y="649"/>
                    <a:pt x="93" y="742"/>
                    <a:pt x="217" y="742"/>
                  </a:cubicBezTo>
                  <a:cubicBezTo>
                    <a:pt x="309" y="742"/>
                    <a:pt x="402" y="649"/>
                    <a:pt x="402" y="526"/>
                  </a:cubicBezTo>
                  <a:lnTo>
                    <a:pt x="402" y="217"/>
                  </a:lnTo>
                  <a:cubicBezTo>
                    <a:pt x="402" y="93"/>
                    <a:pt x="309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1986488" y="4197981"/>
              <a:ext cx="10850" cy="17775"/>
            </a:xfrm>
            <a:custGeom>
              <a:rect b="b" l="l" r="r" t="t"/>
              <a:pathLst>
                <a:path extrusionOk="0" h="711" w="434">
                  <a:moveTo>
                    <a:pt x="217" y="1"/>
                  </a:moveTo>
                  <a:cubicBezTo>
                    <a:pt x="109" y="1"/>
                    <a:pt x="1" y="62"/>
                    <a:pt x="32" y="186"/>
                  </a:cubicBezTo>
                  <a:lnTo>
                    <a:pt x="32" y="495"/>
                  </a:lnTo>
                  <a:cubicBezTo>
                    <a:pt x="32" y="618"/>
                    <a:pt x="124" y="711"/>
                    <a:pt x="217" y="711"/>
                  </a:cubicBezTo>
                  <a:cubicBezTo>
                    <a:pt x="310" y="711"/>
                    <a:pt x="402" y="618"/>
                    <a:pt x="402" y="495"/>
                  </a:cubicBezTo>
                  <a:lnTo>
                    <a:pt x="402" y="186"/>
                  </a:lnTo>
                  <a:cubicBezTo>
                    <a:pt x="433" y="62"/>
                    <a:pt x="325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1931713" y="4204731"/>
              <a:ext cx="33200" cy="14875"/>
            </a:xfrm>
            <a:custGeom>
              <a:rect b="b" l="l" r="r" t="t"/>
              <a:pathLst>
                <a:path extrusionOk="0" h="595" w="1328">
                  <a:moveTo>
                    <a:pt x="217" y="1"/>
                  </a:moveTo>
                  <a:cubicBezTo>
                    <a:pt x="163" y="1"/>
                    <a:pt x="109" y="24"/>
                    <a:pt x="62" y="70"/>
                  </a:cubicBezTo>
                  <a:cubicBezTo>
                    <a:pt x="1" y="132"/>
                    <a:pt x="1" y="255"/>
                    <a:pt x="62" y="348"/>
                  </a:cubicBezTo>
                  <a:cubicBezTo>
                    <a:pt x="217" y="502"/>
                    <a:pt x="433" y="595"/>
                    <a:pt x="649" y="595"/>
                  </a:cubicBezTo>
                  <a:cubicBezTo>
                    <a:pt x="896" y="595"/>
                    <a:pt x="1112" y="502"/>
                    <a:pt x="1235" y="348"/>
                  </a:cubicBezTo>
                  <a:cubicBezTo>
                    <a:pt x="1328" y="255"/>
                    <a:pt x="1328" y="132"/>
                    <a:pt x="1235" y="70"/>
                  </a:cubicBezTo>
                  <a:lnTo>
                    <a:pt x="1204" y="70"/>
                  </a:lnTo>
                  <a:cubicBezTo>
                    <a:pt x="1158" y="24"/>
                    <a:pt x="1104" y="1"/>
                    <a:pt x="1054" y="1"/>
                  </a:cubicBezTo>
                  <a:cubicBezTo>
                    <a:pt x="1004" y="1"/>
                    <a:pt x="957" y="24"/>
                    <a:pt x="927" y="70"/>
                  </a:cubicBezTo>
                  <a:cubicBezTo>
                    <a:pt x="849" y="163"/>
                    <a:pt x="741" y="209"/>
                    <a:pt x="637" y="209"/>
                  </a:cubicBezTo>
                  <a:cubicBezTo>
                    <a:pt x="533" y="209"/>
                    <a:pt x="433" y="163"/>
                    <a:pt x="371" y="70"/>
                  </a:cubicBezTo>
                  <a:cubicBezTo>
                    <a:pt x="325" y="24"/>
                    <a:pt x="271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1931713" y="4160831"/>
              <a:ext cx="37075" cy="31775"/>
            </a:xfrm>
            <a:custGeom>
              <a:rect b="b" l="l" r="r" t="t"/>
              <a:pathLst>
                <a:path extrusionOk="0" h="1271" w="1483">
                  <a:moveTo>
                    <a:pt x="649" y="407"/>
                  </a:moveTo>
                  <a:cubicBezTo>
                    <a:pt x="907" y="407"/>
                    <a:pt x="630" y="745"/>
                    <a:pt x="482" y="745"/>
                  </a:cubicBezTo>
                  <a:cubicBezTo>
                    <a:pt x="436" y="745"/>
                    <a:pt x="402" y="712"/>
                    <a:pt x="402" y="623"/>
                  </a:cubicBezTo>
                  <a:cubicBezTo>
                    <a:pt x="402" y="499"/>
                    <a:pt x="495" y="407"/>
                    <a:pt x="649" y="407"/>
                  </a:cubicBezTo>
                  <a:close/>
                  <a:moveTo>
                    <a:pt x="632" y="1"/>
                  </a:moveTo>
                  <a:cubicBezTo>
                    <a:pt x="308" y="1"/>
                    <a:pt x="1" y="249"/>
                    <a:pt x="1" y="623"/>
                  </a:cubicBezTo>
                  <a:cubicBezTo>
                    <a:pt x="1" y="993"/>
                    <a:pt x="279" y="1271"/>
                    <a:pt x="649" y="1271"/>
                  </a:cubicBezTo>
                  <a:cubicBezTo>
                    <a:pt x="1204" y="1271"/>
                    <a:pt x="1482" y="592"/>
                    <a:pt x="1081" y="191"/>
                  </a:cubicBezTo>
                  <a:cubicBezTo>
                    <a:pt x="950" y="59"/>
                    <a:pt x="789" y="1"/>
                    <a:pt x="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1871013" y="4280956"/>
              <a:ext cx="48475" cy="23875"/>
            </a:xfrm>
            <a:custGeom>
              <a:rect b="b" l="l" r="r" t="t"/>
              <a:pathLst>
                <a:path extrusionOk="0" h="955" w="1939">
                  <a:moveTo>
                    <a:pt x="1650" y="0"/>
                  </a:moveTo>
                  <a:cubicBezTo>
                    <a:pt x="1624" y="0"/>
                    <a:pt x="1595" y="5"/>
                    <a:pt x="1565" y="15"/>
                  </a:cubicBezTo>
                  <a:lnTo>
                    <a:pt x="608" y="385"/>
                  </a:lnTo>
                  <a:lnTo>
                    <a:pt x="639" y="293"/>
                  </a:lnTo>
                  <a:cubicBezTo>
                    <a:pt x="700" y="169"/>
                    <a:pt x="639" y="77"/>
                    <a:pt x="546" y="15"/>
                  </a:cubicBezTo>
                  <a:cubicBezTo>
                    <a:pt x="517" y="8"/>
                    <a:pt x="490" y="4"/>
                    <a:pt x="464" y="4"/>
                  </a:cubicBezTo>
                  <a:cubicBezTo>
                    <a:pt x="381" y="4"/>
                    <a:pt x="316" y="44"/>
                    <a:pt x="268" y="138"/>
                  </a:cubicBezTo>
                  <a:cubicBezTo>
                    <a:pt x="268" y="138"/>
                    <a:pt x="52" y="663"/>
                    <a:pt x="52" y="694"/>
                  </a:cubicBezTo>
                  <a:cubicBezTo>
                    <a:pt x="0" y="824"/>
                    <a:pt x="102" y="955"/>
                    <a:pt x="228" y="955"/>
                  </a:cubicBezTo>
                  <a:cubicBezTo>
                    <a:pt x="252" y="955"/>
                    <a:pt x="275" y="950"/>
                    <a:pt x="299" y="941"/>
                  </a:cubicBezTo>
                  <a:lnTo>
                    <a:pt x="1719" y="385"/>
                  </a:lnTo>
                  <a:cubicBezTo>
                    <a:pt x="1939" y="303"/>
                    <a:pt x="1865" y="0"/>
                    <a:pt x="16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1946563" y="4288131"/>
              <a:ext cx="75300" cy="10225"/>
            </a:xfrm>
            <a:custGeom>
              <a:rect b="b" l="l" r="r" t="t"/>
              <a:pathLst>
                <a:path extrusionOk="0" h="409" w="3012">
                  <a:moveTo>
                    <a:pt x="199" y="0"/>
                  </a:moveTo>
                  <a:cubicBezTo>
                    <a:pt x="1" y="0"/>
                    <a:pt x="7" y="408"/>
                    <a:pt x="218" y="408"/>
                  </a:cubicBezTo>
                  <a:cubicBezTo>
                    <a:pt x="225" y="408"/>
                    <a:pt x="233" y="408"/>
                    <a:pt x="240" y="407"/>
                  </a:cubicBezTo>
                  <a:lnTo>
                    <a:pt x="2802" y="407"/>
                  </a:lnTo>
                  <a:cubicBezTo>
                    <a:pt x="2808" y="408"/>
                    <a:pt x="2814" y="408"/>
                    <a:pt x="2821" y="408"/>
                  </a:cubicBezTo>
                  <a:cubicBezTo>
                    <a:pt x="3005" y="408"/>
                    <a:pt x="3011" y="0"/>
                    <a:pt x="2838" y="0"/>
                  </a:cubicBezTo>
                  <a:cubicBezTo>
                    <a:pt x="2826" y="0"/>
                    <a:pt x="2814" y="2"/>
                    <a:pt x="2802" y="6"/>
                  </a:cubicBezTo>
                  <a:lnTo>
                    <a:pt x="240" y="6"/>
                  </a:lnTo>
                  <a:cubicBezTo>
                    <a:pt x="225" y="2"/>
                    <a:pt x="212" y="0"/>
                    <a:pt x="1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1870763" y="4329731"/>
              <a:ext cx="47100" cy="24425"/>
            </a:xfrm>
            <a:custGeom>
              <a:rect b="b" l="l" r="r" t="t"/>
              <a:pathLst>
                <a:path extrusionOk="0" h="977" w="1884">
                  <a:moveTo>
                    <a:pt x="1626" y="0"/>
                  </a:moveTo>
                  <a:cubicBezTo>
                    <a:pt x="1608" y="0"/>
                    <a:pt x="1591" y="3"/>
                    <a:pt x="1575" y="8"/>
                  </a:cubicBezTo>
                  <a:lnTo>
                    <a:pt x="587" y="409"/>
                  </a:lnTo>
                  <a:lnTo>
                    <a:pt x="649" y="286"/>
                  </a:lnTo>
                  <a:cubicBezTo>
                    <a:pt x="708" y="127"/>
                    <a:pt x="576" y="6"/>
                    <a:pt x="442" y="6"/>
                  </a:cubicBezTo>
                  <a:cubicBezTo>
                    <a:pt x="367" y="6"/>
                    <a:pt x="292" y="44"/>
                    <a:pt x="248" y="132"/>
                  </a:cubicBezTo>
                  <a:lnTo>
                    <a:pt x="32" y="687"/>
                  </a:lnTo>
                  <a:cubicBezTo>
                    <a:pt x="1" y="780"/>
                    <a:pt x="32" y="841"/>
                    <a:pt x="93" y="903"/>
                  </a:cubicBezTo>
                  <a:cubicBezTo>
                    <a:pt x="116" y="948"/>
                    <a:pt x="172" y="977"/>
                    <a:pt x="236" y="977"/>
                  </a:cubicBezTo>
                  <a:cubicBezTo>
                    <a:pt x="260" y="977"/>
                    <a:pt x="284" y="973"/>
                    <a:pt x="309" y="965"/>
                  </a:cubicBezTo>
                  <a:lnTo>
                    <a:pt x="1729" y="409"/>
                  </a:lnTo>
                  <a:cubicBezTo>
                    <a:pt x="1822" y="348"/>
                    <a:pt x="1883" y="255"/>
                    <a:pt x="1822" y="132"/>
                  </a:cubicBezTo>
                  <a:cubicBezTo>
                    <a:pt x="1796" y="55"/>
                    <a:pt x="1708" y="0"/>
                    <a:pt x="16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1947138" y="4336856"/>
              <a:ext cx="74875" cy="10075"/>
            </a:xfrm>
            <a:custGeom>
              <a:rect b="b" l="l" r="r" t="t"/>
              <a:pathLst>
                <a:path extrusionOk="0" h="403" w="2995">
                  <a:moveTo>
                    <a:pt x="217" y="1"/>
                  </a:moveTo>
                  <a:cubicBezTo>
                    <a:pt x="94" y="1"/>
                    <a:pt x="1" y="93"/>
                    <a:pt x="1" y="217"/>
                  </a:cubicBezTo>
                  <a:cubicBezTo>
                    <a:pt x="1" y="309"/>
                    <a:pt x="94" y="402"/>
                    <a:pt x="217" y="402"/>
                  </a:cubicBezTo>
                  <a:lnTo>
                    <a:pt x="2779" y="402"/>
                  </a:lnTo>
                  <a:cubicBezTo>
                    <a:pt x="2902" y="402"/>
                    <a:pt x="2995" y="309"/>
                    <a:pt x="2995" y="217"/>
                  </a:cubicBezTo>
                  <a:cubicBezTo>
                    <a:pt x="2995" y="93"/>
                    <a:pt x="2902" y="1"/>
                    <a:pt x="27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1870763" y="4378906"/>
              <a:ext cx="47100" cy="23875"/>
            </a:xfrm>
            <a:custGeom>
              <a:rect b="b" l="l" r="r" t="t"/>
              <a:pathLst>
                <a:path extrusionOk="0" h="955" w="1884">
                  <a:moveTo>
                    <a:pt x="440" y="1"/>
                  </a:moveTo>
                  <a:cubicBezTo>
                    <a:pt x="366" y="1"/>
                    <a:pt x="291" y="41"/>
                    <a:pt x="248" y="140"/>
                  </a:cubicBezTo>
                  <a:lnTo>
                    <a:pt x="32" y="695"/>
                  </a:lnTo>
                  <a:cubicBezTo>
                    <a:pt x="1" y="757"/>
                    <a:pt x="1" y="850"/>
                    <a:pt x="62" y="911"/>
                  </a:cubicBezTo>
                  <a:lnTo>
                    <a:pt x="93" y="911"/>
                  </a:lnTo>
                  <a:cubicBezTo>
                    <a:pt x="115" y="933"/>
                    <a:pt x="168" y="955"/>
                    <a:pt x="229" y="955"/>
                  </a:cubicBezTo>
                  <a:cubicBezTo>
                    <a:pt x="255" y="955"/>
                    <a:pt x="282" y="951"/>
                    <a:pt x="309" y="942"/>
                  </a:cubicBezTo>
                  <a:lnTo>
                    <a:pt x="1729" y="387"/>
                  </a:lnTo>
                  <a:cubicBezTo>
                    <a:pt x="1822" y="356"/>
                    <a:pt x="1883" y="232"/>
                    <a:pt x="1822" y="140"/>
                  </a:cubicBezTo>
                  <a:cubicBezTo>
                    <a:pt x="1798" y="45"/>
                    <a:pt x="1720" y="5"/>
                    <a:pt x="1644" y="5"/>
                  </a:cubicBezTo>
                  <a:cubicBezTo>
                    <a:pt x="1620" y="5"/>
                    <a:pt x="1596" y="9"/>
                    <a:pt x="1575" y="16"/>
                  </a:cubicBezTo>
                  <a:lnTo>
                    <a:pt x="587" y="417"/>
                  </a:lnTo>
                  <a:lnTo>
                    <a:pt x="649" y="294"/>
                  </a:lnTo>
                  <a:cubicBezTo>
                    <a:pt x="709" y="135"/>
                    <a:pt x="575" y="1"/>
                    <a:pt x="4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1947138" y="4385481"/>
              <a:ext cx="74875" cy="10825"/>
            </a:xfrm>
            <a:custGeom>
              <a:rect b="b" l="l" r="r" t="t"/>
              <a:pathLst>
                <a:path extrusionOk="0" h="433" w="2995">
                  <a:moveTo>
                    <a:pt x="217" y="0"/>
                  </a:moveTo>
                  <a:cubicBezTo>
                    <a:pt x="94" y="0"/>
                    <a:pt x="1" y="93"/>
                    <a:pt x="1" y="216"/>
                  </a:cubicBezTo>
                  <a:cubicBezTo>
                    <a:pt x="1" y="340"/>
                    <a:pt x="94" y="432"/>
                    <a:pt x="217" y="432"/>
                  </a:cubicBezTo>
                  <a:lnTo>
                    <a:pt x="2779" y="432"/>
                  </a:lnTo>
                  <a:cubicBezTo>
                    <a:pt x="2902" y="432"/>
                    <a:pt x="2995" y="340"/>
                    <a:pt x="2995" y="216"/>
                  </a:cubicBezTo>
                  <a:cubicBezTo>
                    <a:pt x="2995" y="93"/>
                    <a:pt x="2902" y="0"/>
                    <a:pt x="27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799788" y="4142056"/>
              <a:ext cx="297075" cy="345275"/>
            </a:xfrm>
            <a:custGeom>
              <a:rect b="b" l="l" r="r" t="t"/>
              <a:pathLst>
                <a:path extrusionOk="0" h="13811" w="11883">
                  <a:moveTo>
                    <a:pt x="5910" y="394"/>
                  </a:moveTo>
                  <a:cubicBezTo>
                    <a:pt x="6327" y="394"/>
                    <a:pt x="6744" y="648"/>
                    <a:pt x="6852" y="1158"/>
                  </a:cubicBezTo>
                  <a:cubicBezTo>
                    <a:pt x="6883" y="1405"/>
                    <a:pt x="7099" y="1559"/>
                    <a:pt x="7346" y="1559"/>
                  </a:cubicBezTo>
                  <a:lnTo>
                    <a:pt x="8765" y="1559"/>
                  </a:lnTo>
                  <a:cubicBezTo>
                    <a:pt x="8919" y="1559"/>
                    <a:pt x="9074" y="1682"/>
                    <a:pt x="9074" y="1837"/>
                  </a:cubicBezTo>
                  <a:lnTo>
                    <a:pt x="9074" y="3534"/>
                  </a:lnTo>
                  <a:cubicBezTo>
                    <a:pt x="9043" y="3688"/>
                    <a:pt x="8919" y="3781"/>
                    <a:pt x="8765" y="3781"/>
                  </a:cubicBezTo>
                  <a:lnTo>
                    <a:pt x="3056" y="3781"/>
                  </a:lnTo>
                  <a:cubicBezTo>
                    <a:pt x="2901" y="3781"/>
                    <a:pt x="2778" y="3688"/>
                    <a:pt x="2778" y="3534"/>
                  </a:cubicBezTo>
                  <a:lnTo>
                    <a:pt x="2778" y="1837"/>
                  </a:lnTo>
                  <a:lnTo>
                    <a:pt x="2747" y="1837"/>
                  </a:lnTo>
                  <a:cubicBezTo>
                    <a:pt x="2747" y="1682"/>
                    <a:pt x="2871" y="1559"/>
                    <a:pt x="3056" y="1559"/>
                  </a:cubicBezTo>
                  <a:lnTo>
                    <a:pt x="4475" y="1559"/>
                  </a:lnTo>
                  <a:cubicBezTo>
                    <a:pt x="4722" y="1559"/>
                    <a:pt x="4907" y="1405"/>
                    <a:pt x="4969" y="1158"/>
                  </a:cubicBezTo>
                  <a:cubicBezTo>
                    <a:pt x="5077" y="648"/>
                    <a:pt x="5494" y="394"/>
                    <a:pt x="5910" y="394"/>
                  </a:cubicBezTo>
                  <a:close/>
                  <a:moveTo>
                    <a:pt x="5914" y="0"/>
                  </a:moveTo>
                  <a:cubicBezTo>
                    <a:pt x="5324" y="0"/>
                    <a:pt x="4738" y="355"/>
                    <a:pt x="4599" y="1065"/>
                  </a:cubicBezTo>
                  <a:cubicBezTo>
                    <a:pt x="4568" y="1127"/>
                    <a:pt x="4537" y="1158"/>
                    <a:pt x="4475" y="1158"/>
                  </a:cubicBezTo>
                  <a:lnTo>
                    <a:pt x="3056" y="1158"/>
                  </a:lnTo>
                  <a:cubicBezTo>
                    <a:pt x="2747" y="1158"/>
                    <a:pt x="2469" y="1343"/>
                    <a:pt x="2377" y="1651"/>
                  </a:cubicBezTo>
                  <a:lnTo>
                    <a:pt x="1605" y="1651"/>
                  </a:lnTo>
                  <a:cubicBezTo>
                    <a:pt x="710" y="1651"/>
                    <a:pt x="0" y="2361"/>
                    <a:pt x="0" y="3225"/>
                  </a:cubicBezTo>
                  <a:lnTo>
                    <a:pt x="0" y="12206"/>
                  </a:lnTo>
                  <a:cubicBezTo>
                    <a:pt x="0" y="13101"/>
                    <a:pt x="710" y="13811"/>
                    <a:pt x="1605" y="13811"/>
                  </a:cubicBezTo>
                  <a:lnTo>
                    <a:pt x="10247" y="13811"/>
                  </a:lnTo>
                  <a:cubicBezTo>
                    <a:pt x="11111" y="13811"/>
                    <a:pt x="11820" y="13101"/>
                    <a:pt x="11851" y="12237"/>
                  </a:cubicBezTo>
                  <a:lnTo>
                    <a:pt x="11851" y="5231"/>
                  </a:lnTo>
                  <a:cubicBezTo>
                    <a:pt x="11882" y="5108"/>
                    <a:pt x="11759" y="5046"/>
                    <a:pt x="11639" y="5046"/>
                  </a:cubicBezTo>
                  <a:cubicBezTo>
                    <a:pt x="11520" y="5046"/>
                    <a:pt x="11404" y="5108"/>
                    <a:pt x="11450" y="5231"/>
                  </a:cubicBezTo>
                  <a:lnTo>
                    <a:pt x="11450" y="12206"/>
                  </a:lnTo>
                  <a:cubicBezTo>
                    <a:pt x="11450" y="12885"/>
                    <a:pt x="10925" y="13410"/>
                    <a:pt x="10277" y="13410"/>
                  </a:cubicBezTo>
                  <a:lnTo>
                    <a:pt x="1605" y="13410"/>
                  </a:lnTo>
                  <a:cubicBezTo>
                    <a:pt x="926" y="13410"/>
                    <a:pt x="402" y="12854"/>
                    <a:pt x="402" y="12206"/>
                  </a:cubicBezTo>
                  <a:lnTo>
                    <a:pt x="402" y="3225"/>
                  </a:lnTo>
                  <a:cubicBezTo>
                    <a:pt x="402" y="2577"/>
                    <a:pt x="926" y="2053"/>
                    <a:pt x="1605" y="2053"/>
                  </a:cubicBezTo>
                  <a:lnTo>
                    <a:pt x="2377" y="2053"/>
                  </a:lnTo>
                  <a:lnTo>
                    <a:pt x="2377" y="2762"/>
                  </a:lnTo>
                  <a:lnTo>
                    <a:pt x="1605" y="2762"/>
                  </a:lnTo>
                  <a:cubicBezTo>
                    <a:pt x="1327" y="2762"/>
                    <a:pt x="1111" y="2978"/>
                    <a:pt x="1111" y="3225"/>
                  </a:cubicBezTo>
                  <a:lnTo>
                    <a:pt x="1111" y="9305"/>
                  </a:lnTo>
                  <a:cubicBezTo>
                    <a:pt x="1111" y="9398"/>
                    <a:pt x="1204" y="9490"/>
                    <a:pt x="1297" y="9490"/>
                  </a:cubicBezTo>
                  <a:cubicBezTo>
                    <a:pt x="1420" y="9490"/>
                    <a:pt x="1513" y="9398"/>
                    <a:pt x="1513" y="9305"/>
                  </a:cubicBezTo>
                  <a:lnTo>
                    <a:pt x="1513" y="3225"/>
                  </a:lnTo>
                  <a:cubicBezTo>
                    <a:pt x="1513" y="3194"/>
                    <a:pt x="1543" y="3164"/>
                    <a:pt x="1605" y="3164"/>
                  </a:cubicBezTo>
                  <a:lnTo>
                    <a:pt x="2377" y="3164"/>
                  </a:lnTo>
                  <a:lnTo>
                    <a:pt x="2377" y="3503"/>
                  </a:lnTo>
                  <a:cubicBezTo>
                    <a:pt x="2377" y="3873"/>
                    <a:pt x="2685" y="4213"/>
                    <a:pt x="3056" y="4213"/>
                  </a:cubicBezTo>
                  <a:lnTo>
                    <a:pt x="8796" y="4213"/>
                  </a:lnTo>
                  <a:cubicBezTo>
                    <a:pt x="9166" y="4182"/>
                    <a:pt x="9475" y="3873"/>
                    <a:pt x="9475" y="3503"/>
                  </a:cubicBezTo>
                  <a:lnTo>
                    <a:pt x="9475" y="3164"/>
                  </a:lnTo>
                  <a:lnTo>
                    <a:pt x="10247" y="3164"/>
                  </a:lnTo>
                  <a:cubicBezTo>
                    <a:pt x="10277" y="3164"/>
                    <a:pt x="10339" y="3194"/>
                    <a:pt x="10339" y="3225"/>
                  </a:cubicBezTo>
                  <a:lnTo>
                    <a:pt x="10339" y="11681"/>
                  </a:lnTo>
                  <a:cubicBezTo>
                    <a:pt x="10339" y="11712"/>
                    <a:pt x="10277" y="11743"/>
                    <a:pt x="10247" y="11743"/>
                  </a:cubicBezTo>
                  <a:lnTo>
                    <a:pt x="1605" y="11743"/>
                  </a:lnTo>
                  <a:cubicBezTo>
                    <a:pt x="1543" y="11743"/>
                    <a:pt x="1513" y="11712"/>
                    <a:pt x="1513" y="11681"/>
                  </a:cubicBezTo>
                  <a:lnTo>
                    <a:pt x="1513" y="10107"/>
                  </a:lnTo>
                  <a:cubicBezTo>
                    <a:pt x="1513" y="9984"/>
                    <a:pt x="1420" y="9891"/>
                    <a:pt x="1297" y="9891"/>
                  </a:cubicBezTo>
                  <a:cubicBezTo>
                    <a:pt x="1204" y="9891"/>
                    <a:pt x="1111" y="9984"/>
                    <a:pt x="1111" y="10107"/>
                  </a:cubicBezTo>
                  <a:lnTo>
                    <a:pt x="1111" y="11681"/>
                  </a:lnTo>
                  <a:cubicBezTo>
                    <a:pt x="1111" y="11928"/>
                    <a:pt x="1327" y="12144"/>
                    <a:pt x="1605" y="12144"/>
                  </a:cubicBezTo>
                  <a:lnTo>
                    <a:pt x="10247" y="12144"/>
                  </a:lnTo>
                  <a:cubicBezTo>
                    <a:pt x="10524" y="12144"/>
                    <a:pt x="10740" y="11928"/>
                    <a:pt x="10740" y="11681"/>
                  </a:cubicBezTo>
                  <a:lnTo>
                    <a:pt x="10740" y="3225"/>
                  </a:lnTo>
                  <a:cubicBezTo>
                    <a:pt x="10740" y="2978"/>
                    <a:pt x="10524" y="2762"/>
                    <a:pt x="10247" y="2762"/>
                  </a:cubicBezTo>
                  <a:lnTo>
                    <a:pt x="9475" y="2762"/>
                  </a:lnTo>
                  <a:lnTo>
                    <a:pt x="9475" y="2053"/>
                  </a:lnTo>
                  <a:lnTo>
                    <a:pt x="10247" y="2053"/>
                  </a:lnTo>
                  <a:cubicBezTo>
                    <a:pt x="10895" y="2053"/>
                    <a:pt x="11419" y="2577"/>
                    <a:pt x="11419" y="3225"/>
                  </a:cubicBezTo>
                  <a:lnTo>
                    <a:pt x="11419" y="4429"/>
                  </a:lnTo>
                  <a:cubicBezTo>
                    <a:pt x="11419" y="4552"/>
                    <a:pt x="11512" y="4645"/>
                    <a:pt x="11635" y="4645"/>
                  </a:cubicBezTo>
                  <a:cubicBezTo>
                    <a:pt x="11728" y="4645"/>
                    <a:pt x="11820" y="4552"/>
                    <a:pt x="11820" y="4429"/>
                  </a:cubicBezTo>
                  <a:lnTo>
                    <a:pt x="11820" y="3225"/>
                  </a:lnTo>
                  <a:cubicBezTo>
                    <a:pt x="11820" y="2361"/>
                    <a:pt x="11111" y="1651"/>
                    <a:pt x="10247" y="1651"/>
                  </a:cubicBezTo>
                  <a:lnTo>
                    <a:pt x="9444" y="1651"/>
                  </a:lnTo>
                  <a:cubicBezTo>
                    <a:pt x="9352" y="1343"/>
                    <a:pt x="9074" y="1158"/>
                    <a:pt x="8765" y="1158"/>
                  </a:cubicBezTo>
                  <a:lnTo>
                    <a:pt x="7346" y="1158"/>
                  </a:lnTo>
                  <a:cubicBezTo>
                    <a:pt x="7284" y="1158"/>
                    <a:pt x="7253" y="1127"/>
                    <a:pt x="7253" y="1065"/>
                  </a:cubicBezTo>
                  <a:cubicBezTo>
                    <a:pt x="7099" y="355"/>
                    <a:pt x="6505" y="0"/>
                    <a:pt x="5914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0" name="Google Shape;330;p3"/>
          <p:cNvGrpSpPr/>
          <p:nvPr/>
        </p:nvGrpSpPr>
        <p:grpSpPr>
          <a:xfrm>
            <a:off x="1452060" y="4405696"/>
            <a:ext cx="534946" cy="534946"/>
            <a:chOff x="1452060" y="4405696"/>
            <a:chExt cx="534946" cy="534946"/>
          </a:xfrm>
        </p:grpSpPr>
        <p:sp>
          <p:nvSpPr>
            <p:cNvPr id="331" name="Google Shape;331;p3"/>
            <p:cNvSpPr/>
            <p:nvPr/>
          </p:nvSpPr>
          <p:spPr>
            <a:xfrm>
              <a:off x="1452060" y="4405696"/>
              <a:ext cx="534946" cy="53494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1692607" y="4594492"/>
              <a:ext cx="54966" cy="18460"/>
            </a:xfrm>
            <a:custGeom>
              <a:rect b="b" l="l" r="r" t="t"/>
              <a:pathLst>
                <a:path extrusionOk="0" h="580" w="1727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333;p3"/>
          <p:cNvGrpSpPr/>
          <p:nvPr/>
        </p:nvGrpSpPr>
        <p:grpSpPr>
          <a:xfrm>
            <a:off x="1574470" y="4466201"/>
            <a:ext cx="290125" cy="364000"/>
            <a:chOff x="5523275" y="3601800"/>
            <a:chExt cx="290125" cy="364000"/>
          </a:xfrm>
        </p:grpSpPr>
        <p:sp>
          <p:nvSpPr>
            <p:cNvPr id="334" name="Google Shape;334;p3"/>
            <p:cNvSpPr/>
            <p:nvPr/>
          </p:nvSpPr>
          <p:spPr>
            <a:xfrm>
              <a:off x="5670650" y="3951525"/>
              <a:ext cx="16225" cy="14275"/>
            </a:xfrm>
            <a:custGeom>
              <a:rect b="b" l="l" r="r" t="t"/>
              <a:pathLst>
                <a:path extrusionOk="0" h="571" w="649">
                  <a:moveTo>
                    <a:pt x="308" y="1"/>
                  </a:moveTo>
                  <a:cubicBezTo>
                    <a:pt x="288" y="1"/>
                    <a:pt x="268" y="3"/>
                    <a:pt x="247" y="7"/>
                  </a:cubicBezTo>
                  <a:cubicBezTo>
                    <a:pt x="93" y="69"/>
                    <a:pt x="0" y="223"/>
                    <a:pt x="62" y="377"/>
                  </a:cubicBezTo>
                  <a:cubicBezTo>
                    <a:pt x="88" y="506"/>
                    <a:pt x="199" y="570"/>
                    <a:pt x="325" y="570"/>
                  </a:cubicBezTo>
                  <a:cubicBezTo>
                    <a:pt x="350" y="570"/>
                    <a:pt x="376" y="568"/>
                    <a:pt x="402" y="562"/>
                  </a:cubicBezTo>
                  <a:cubicBezTo>
                    <a:pt x="556" y="501"/>
                    <a:pt x="649" y="346"/>
                    <a:pt x="587" y="192"/>
                  </a:cubicBezTo>
                  <a:cubicBezTo>
                    <a:pt x="560" y="85"/>
                    <a:pt x="440" y="1"/>
                    <a:pt x="3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5523275" y="3601800"/>
              <a:ext cx="290125" cy="360100"/>
            </a:xfrm>
            <a:custGeom>
              <a:rect b="b" l="l" r="r" t="t"/>
              <a:pathLst>
                <a:path extrusionOk="0" h="14404" w="11605">
                  <a:moveTo>
                    <a:pt x="7685" y="787"/>
                  </a:moveTo>
                  <a:lnTo>
                    <a:pt x="7685" y="3102"/>
                  </a:lnTo>
                  <a:lnTo>
                    <a:pt x="6266" y="4521"/>
                  </a:lnTo>
                  <a:lnTo>
                    <a:pt x="4815" y="3102"/>
                  </a:lnTo>
                  <a:lnTo>
                    <a:pt x="4815" y="787"/>
                  </a:lnTo>
                  <a:lnTo>
                    <a:pt x="5988" y="1343"/>
                  </a:lnTo>
                  <a:lnTo>
                    <a:pt x="5988" y="2022"/>
                  </a:lnTo>
                  <a:cubicBezTo>
                    <a:pt x="5957" y="2238"/>
                    <a:pt x="6104" y="2346"/>
                    <a:pt x="6254" y="2346"/>
                  </a:cubicBezTo>
                  <a:cubicBezTo>
                    <a:pt x="6405" y="2346"/>
                    <a:pt x="6559" y="2238"/>
                    <a:pt x="6544" y="2022"/>
                  </a:cubicBezTo>
                  <a:lnTo>
                    <a:pt x="6544" y="1343"/>
                  </a:lnTo>
                  <a:lnTo>
                    <a:pt x="7685" y="787"/>
                  </a:lnTo>
                  <a:close/>
                  <a:moveTo>
                    <a:pt x="5957" y="7793"/>
                  </a:moveTo>
                  <a:lnTo>
                    <a:pt x="5957" y="9182"/>
                  </a:lnTo>
                  <a:cubicBezTo>
                    <a:pt x="5957" y="9336"/>
                    <a:pt x="6081" y="9459"/>
                    <a:pt x="6235" y="9459"/>
                  </a:cubicBezTo>
                  <a:cubicBezTo>
                    <a:pt x="6389" y="9459"/>
                    <a:pt x="6513" y="9336"/>
                    <a:pt x="6513" y="9182"/>
                  </a:cubicBezTo>
                  <a:lnTo>
                    <a:pt x="6513" y="7793"/>
                  </a:lnTo>
                  <a:lnTo>
                    <a:pt x="6513" y="7793"/>
                  </a:lnTo>
                  <a:cubicBezTo>
                    <a:pt x="8210" y="8132"/>
                    <a:pt x="7932" y="10601"/>
                    <a:pt x="6235" y="10601"/>
                  </a:cubicBezTo>
                  <a:cubicBezTo>
                    <a:pt x="4538" y="10601"/>
                    <a:pt x="4260" y="8132"/>
                    <a:pt x="5957" y="7793"/>
                  </a:cubicBezTo>
                  <a:close/>
                  <a:moveTo>
                    <a:pt x="6513" y="6064"/>
                  </a:moveTo>
                  <a:cubicBezTo>
                    <a:pt x="8118" y="6219"/>
                    <a:pt x="9352" y="7546"/>
                    <a:pt x="9352" y="9182"/>
                  </a:cubicBezTo>
                  <a:cubicBezTo>
                    <a:pt x="9352" y="11049"/>
                    <a:pt x="7835" y="12303"/>
                    <a:pt x="6235" y="12303"/>
                  </a:cubicBezTo>
                  <a:cubicBezTo>
                    <a:pt x="5508" y="12303"/>
                    <a:pt x="4763" y="12044"/>
                    <a:pt x="4136" y="11465"/>
                  </a:cubicBezTo>
                  <a:cubicBezTo>
                    <a:pt x="2130" y="9644"/>
                    <a:pt x="3241" y="6311"/>
                    <a:pt x="5957" y="6064"/>
                  </a:cubicBezTo>
                  <a:lnTo>
                    <a:pt x="5957" y="7206"/>
                  </a:lnTo>
                  <a:cubicBezTo>
                    <a:pt x="3488" y="7577"/>
                    <a:pt x="3766" y="11157"/>
                    <a:pt x="6235" y="11157"/>
                  </a:cubicBezTo>
                  <a:cubicBezTo>
                    <a:pt x="8704" y="11157"/>
                    <a:pt x="8982" y="7577"/>
                    <a:pt x="6513" y="7206"/>
                  </a:cubicBezTo>
                  <a:lnTo>
                    <a:pt x="6513" y="6064"/>
                  </a:lnTo>
                  <a:close/>
                  <a:moveTo>
                    <a:pt x="4511" y="0"/>
                  </a:moveTo>
                  <a:cubicBezTo>
                    <a:pt x="4460" y="0"/>
                    <a:pt x="4414" y="16"/>
                    <a:pt x="4383" y="46"/>
                  </a:cubicBezTo>
                  <a:cubicBezTo>
                    <a:pt x="4291" y="108"/>
                    <a:pt x="4229" y="201"/>
                    <a:pt x="4229" y="293"/>
                  </a:cubicBezTo>
                  <a:lnTo>
                    <a:pt x="4229" y="3194"/>
                  </a:lnTo>
                  <a:cubicBezTo>
                    <a:pt x="4229" y="3256"/>
                    <a:pt x="4260" y="3318"/>
                    <a:pt x="4321" y="3380"/>
                  </a:cubicBezTo>
                  <a:lnTo>
                    <a:pt x="4846" y="3935"/>
                  </a:lnTo>
                  <a:cubicBezTo>
                    <a:pt x="2501" y="4552"/>
                    <a:pt x="834" y="6682"/>
                    <a:pt x="834" y="9151"/>
                  </a:cubicBezTo>
                  <a:lnTo>
                    <a:pt x="834" y="9182"/>
                  </a:lnTo>
                  <a:cubicBezTo>
                    <a:pt x="834" y="11620"/>
                    <a:pt x="2501" y="13780"/>
                    <a:pt x="4877" y="14397"/>
                  </a:cubicBezTo>
                  <a:cubicBezTo>
                    <a:pt x="4897" y="14401"/>
                    <a:pt x="4917" y="14403"/>
                    <a:pt x="4937" y="14403"/>
                  </a:cubicBezTo>
                  <a:cubicBezTo>
                    <a:pt x="5069" y="14403"/>
                    <a:pt x="5190" y="14316"/>
                    <a:pt x="5216" y="14181"/>
                  </a:cubicBezTo>
                  <a:cubicBezTo>
                    <a:pt x="5278" y="14027"/>
                    <a:pt x="5186" y="13873"/>
                    <a:pt x="5031" y="13842"/>
                  </a:cubicBezTo>
                  <a:cubicBezTo>
                    <a:pt x="1" y="12576"/>
                    <a:pt x="248" y="5386"/>
                    <a:pt x="5340" y="4429"/>
                  </a:cubicBezTo>
                  <a:lnTo>
                    <a:pt x="5926" y="5046"/>
                  </a:lnTo>
                  <a:lnTo>
                    <a:pt x="5926" y="5509"/>
                  </a:lnTo>
                  <a:cubicBezTo>
                    <a:pt x="3951" y="5632"/>
                    <a:pt x="2470" y="7330"/>
                    <a:pt x="2532" y="9305"/>
                  </a:cubicBezTo>
                  <a:cubicBezTo>
                    <a:pt x="2624" y="11280"/>
                    <a:pt x="4229" y="12854"/>
                    <a:pt x="6235" y="12854"/>
                  </a:cubicBezTo>
                  <a:cubicBezTo>
                    <a:pt x="8210" y="12854"/>
                    <a:pt x="9815" y="11280"/>
                    <a:pt x="9907" y="9305"/>
                  </a:cubicBezTo>
                  <a:cubicBezTo>
                    <a:pt x="9969" y="7330"/>
                    <a:pt x="8488" y="5632"/>
                    <a:pt x="6513" y="5509"/>
                  </a:cubicBezTo>
                  <a:lnTo>
                    <a:pt x="6513" y="5046"/>
                  </a:lnTo>
                  <a:lnTo>
                    <a:pt x="7099" y="4429"/>
                  </a:lnTo>
                  <a:cubicBezTo>
                    <a:pt x="9321" y="4830"/>
                    <a:pt x="10988" y="6743"/>
                    <a:pt x="11049" y="8996"/>
                  </a:cubicBezTo>
                  <a:cubicBezTo>
                    <a:pt x="11111" y="11280"/>
                    <a:pt x="9599" y="13286"/>
                    <a:pt x="7408" y="13842"/>
                  </a:cubicBezTo>
                  <a:cubicBezTo>
                    <a:pt x="7253" y="13873"/>
                    <a:pt x="7161" y="14027"/>
                    <a:pt x="7223" y="14181"/>
                  </a:cubicBezTo>
                  <a:cubicBezTo>
                    <a:pt x="7249" y="14316"/>
                    <a:pt x="7370" y="14403"/>
                    <a:pt x="7502" y="14403"/>
                  </a:cubicBezTo>
                  <a:cubicBezTo>
                    <a:pt x="7522" y="14403"/>
                    <a:pt x="7542" y="14401"/>
                    <a:pt x="7562" y="14397"/>
                  </a:cubicBezTo>
                  <a:cubicBezTo>
                    <a:pt x="9938" y="13780"/>
                    <a:pt x="11574" y="11620"/>
                    <a:pt x="11605" y="9182"/>
                  </a:cubicBezTo>
                  <a:cubicBezTo>
                    <a:pt x="11605" y="6743"/>
                    <a:pt x="9938" y="4583"/>
                    <a:pt x="7593" y="3966"/>
                  </a:cubicBezTo>
                  <a:lnTo>
                    <a:pt x="8118" y="3410"/>
                  </a:lnTo>
                  <a:cubicBezTo>
                    <a:pt x="8179" y="3349"/>
                    <a:pt x="8210" y="3287"/>
                    <a:pt x="8210" y="3225"/>
                  </a:cubicBezTo>
                  <a:lnTo>
                    <a:pt x="8210" y="324"/>
                  </a:lnTo>
                  <a:cubicBezTo>
                    <a:pt x="8210" y="161"/>
                    <a:pt x="8087" y="33"/>
                    <a:pt x="7947" y="33"/>
                  </a:cubicBezTo>
                  <a:cubicBezTo>
                    <a:pt x="7902" y="33"/>
                    <a:pt x="7854" y="47"/>
                    <a:pt x="7809" y="77"/>
                  </a:cubicBezTo>
                  <a:lnTo>
                    <a:pt x="6513" y="695"/>
                  </a:lnTo>
                  <a:lnTo>
                    <a:pt x="6513" y="324"/>
                  </a:lnTo>
                  <a:cubicBezTo>
                    <a:pt x="6528" y="108"/>
                    <a:pt x="6374" y="0"/>
                    <a:pt x="6220" y="0"/>
                  </a:cubicBezTo>
                  <a:cubicBezTo>
                    <a:pt x="6065" y="0"/>
                    <a:pt x="5911" y="108"/>
                    <a:pt x="5926" y="324"/>
                  </a:cubicBezTo>
                  <a:lnTo>
                    <a:pt x="5926" y="695"/>
                  </a:lnTo>
                  <a:lnTo>
                    <a:pt x="4661" y="46"/>
                  </a:lnTo>
                  <a:cubicBezTo>
                    <a:pt x="4615" y="16"/>
                    <a:pt x="4561" y="0"/>
                    <a:pt x="45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"/>
          <p:cNvSpPr/>
          <p:nvPr/>
        </p:nvSpPr>
        <p:spPr>
          <a:xfrm>
            <a:off x="5342709" y="1268017"/>
            <a:ext cx="3077391" cy="30390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4"/>
          <p:cNvSpPr/>
          <p:nvPr/>
        </p:nvSpPr>
        <p:spPr>
          <a:xfrm>
            <a:off x="1196386" y="1268017"/>
            <a:ext cx="3077391" cy="30390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4"/>
          <p:cNvSpPr txBox="1"/>
          <p:nvPr>
            <p:ph idx="2" type="body"/>
          </p:nvPr>
        </p:nvSpPr>
        <p:spPr>
          <a:xfrm>
            <a:off x="1655846" y="1557671"/>
            <a:ext cx="2459540" cy="1002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GB" sz="1600"/>
              <a:t>Conceptualizing the interconnectedness between water-energy-fossil fuel</a:t>
            </a:r>
            <a:endParaRPr/>
          </a:p>
        </p:txBody>
      </p:sp>
      <p:sp>
        <p:nvSpPr>
          <p:cNvPr id="343" name="Google Shape;343;p4"/>
          <p:cNvSpPr txBox="1"/>
          <p:nvPr>
            <p:ph idx="3" type="body"/>
          </p:nvPr>
        </p:nvSpPr>
        <p:spPr>
          <a:xfrm>
            <a:off x="723900" y="1696904"/>
            <a:ext cx="869950" cy="5928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en-GB"/>
              <a:t>01</a:t>
            </a:r>
            <a:endParaRPr/>
          </a:p>
        </p:txBody>
      </p:sp>
      <p:sp>
        <p:nvSpPr>
          <p:cNvPr id="344" name="Google Shape;344;p4"/>
          <p:cNvSpPr txBox="1"/>
          <p:nvPr>
            <p:ph idx="5" type="body"/>
          </p:nvPr>
        </p:nvSpPr>
        <p:spPr>
          <a:xfrm>
            <a:off x="5929468" y="1661090"/>
            <a:ext cx="2459538" cy="392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 sz="1800"/>
              <a:t>Results</a:t>
            </a:r>
            <a:endParaRPr/>
          </a:p>
        </p:txBody>
      </p:sp>
      <p:sp>
        <p:nvSpPr>
          <p:cNvPr id="345" name="Google Shape;345;p4"/>
          <p:cNvSpPr txBox="1"/>
          <p:nvPr>
            <p:ph idx="6" type="body"/>
          </p:nvPr>
        </p:nvSpPr>
        <p:spPr>
          <a:xfrm>
            <a:off x="4910417" y="1593191"/>
            <a:ext cx="881062" cy="5928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en-GB"/>
              <a:t>03</a:t>
            </a:r>
            <a:endParaRPr/>
          </a:p>
        </p:txBody>
      </p:sp>
      <p:sp>
        <p:nvSpPr>
          <p:cNvPr id="346" name="Google Shape;346;p4"/>
          <p:cNvSpPr txBox="1"/>
          <p:nvPr>
            <p:ph idx="8" type="body"/>
          </p:nvPr>
        </p:nvSpPr>
        <p:spPr>
          <a:xfrm>
            <a:off x="5929468" y="3050649"/>
            <a:ext cx="2459538" cy="392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GB" sz="1600"/>
              <a:t>Policy recommendations</a:t>
            </a:r>
            <a:endParaRPr/>
          </a:p>
        </p:txBody>
      </p:sp>
      <p:sp>
        <p:nvSpPr>
          <p:cNvPr id="347" name="Google Shape;347;p4"/>
          <p:cNvSpPr txBox="1"/>
          <p:nvPr>
            <p:ph idx="9" type="body"/>
          </p:nvPr>
        </p:nvSpPr>
        <p:spPr>
          <a:xfrm>
            <a:off x="4910417" y="3024114"/>
            <a:ext cx="881062" cy="5928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en-GB"/>
              <a:t>04</a:t>
            </a:r>
            <a:endParaRPr/>
          </a:p>
        </p:txBody>
      </p:sp>
      <p:sp>
        <p:nvSpPr>
          <p:cNvPr id="348" name="Google Shape;348;p4"/>
          <p:cNvSpPr txBox="1"/>
          <p:nvPr>
            <p:ph idx="14" type="body"/>
          </p:nvPr>
        </p:nvSpPr>
        <p:spPr>
          <a:xfrm>
            <a:off x="1642271" y="3124318"/>
            <a:ext cx="2459540" cy="392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 sz="1800"/>
              <a:t>methodology</a:t>
            </a:r>
            <a:endParaRPr sz="2000"/>
          </a:p>
        </p:txBody>
      </p:sp>
      <p:sp>
        <p:nvSpPr>
          <p:cNvPr id="349" name="Google Shape;349;p4"/>
          <p:cNvSpPr txBox="1"/>
          <p:nvPr>
            <p:ph idx="15" type="body"/>
          </p:nvPr>
        </p:nvSpPr>
        <p:spPr>
          <a:xfrm>
            <a:off x="723900" y="3024114"/>
            <a:ext cx="869950" cy="5928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en-GB"/>
              <a:t>02</a:t>
            </a:r>
            <a:endParaRPr/>
          </a:p>
        </p:txBody>
      </p:sp>
      <p:grpSp>
        <p:nvGrpSpPr>
          <p:cNvPr id="350" name="Google Shape;350;p4"/>
          <p:cNvGrpSpPr/>
          <p:nvPr/>
        </p:nvGrpSpPr>
        <p:grpSpPr>
          <a:xfrm>
            <a:off x="240947" y="552450"/>
            <a:ext cx="298169" cy="339253"/>
            <a:chOff x="1529350" y="258825"/>
            <a:chExt cx="423475" cy="481825"/>
          </a:xfrm>
        </p:grpSpPr>
        <p:sp>
          <p:nvSpPr>
            <p:cNvPr id="351" name="Google Shape;351;p4"/>
            <p:cNvSpPr/>
            <p:nvPr/>
          </p:nvSpPr>
          <p:spPr>
            <a:xfrm>
              <a:off x="1585800" y="258825"/>
              <a:ext cx="310650" cy="430550"/>
            </a:xfrm>
            <a:custGeom>
              <a:rect b="b" l="l" r="r" t="t"/>
              <a:pathLst>
                <a:path extrusionOk="0" h="17222" w="12426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1529350" y="583200"/>
              <a:ext cx="423475" cy="157450"/>
            </a:xfrm>
            <a:custGeom>
              <a:rect b="b" l="l" r="r" t="t"/>
              <a:pathLst>
                <a:path extrusionOk="0" h="6298" w="16939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3" name="Google Shape;353;p4"/>
          <p:cNvGrpSpPr/>
          <p:nvPr/>
        </p:nvGrpSpPr>
        <p:grpSpPr>
          <a:xfrm>
            <a:off x="2872041" y="5239956"/>
            <a:ext cx="528674" cy="528674"/>
            <a:chOff x="2872041" y="5239956"/>
            <a:chExt cx="528674" cy="528674"/>
          </a:xfrm>
        </p:grpSpPr>
        <p:sp>
          <p:nvSpPr>
            <p:cNvPr id="354" name="Google Shape;354;p4"/>
            <p:cNvSpPr/>
            <p:nvPr/>
          </p:nvSpPr>
          <p:spPr>
            <a:xfrm>
              <a:off x="2872041" y="5239956"/>
              <a:ext cx="528674" cy="5286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5" name="Google Shape;355;p4"/>
            <p:cNvGrpSpPr/>
            <p:nvPr/>
          </p:nvGrpSpPr>
          <p:grpSpPr>
            <a:xfrm>
              <a:off x="2958661" y="5326386"/>
              <a:ext cx="355434" cy="355815"/>
              <a:chOff x="4673540" y="3680297"/>
              <a:chExt cx="355434" cy="355815"/>
            </a:xfrm>
          </p:grpSpPr>
          <p:sp>
            <p:nvSpPr>
              <p:cNvPr id="356" name="Google Shape;356;p4"/>
              <p:cNvSpPr/>
              <p:nvPr/>
            </p:nvSpPr>
            <p:spPr>
              <a:xfrm>
                <a:off x="4673540" y="3680297"/>
                <a:ext cx="355434" cy="355815"/>
              </a:xfrm>
              <a:custGeom>
                <a:rect b="b" l="l" r="r" t="t"/>
                <a:pathLst>
                  <a:path extrusionOk="0" h="11205" w="11193">
                    <a:moveTo>
                      <a:pt x="2012" y="0"/>
                    </a:moveTo>
                    <a:cubicBezTo>
                      <a:pt x="905" y="0"/>
                      <a:pt x="0" y="893"/>
                      <a:pt x="0" y="2013"/>
                    </a:cubicBezTo>
                    <a:lnTo>
                      <a:pt x="0" y="9192"/>
                    </a:lnTo>
                    <a:cubicBezTo>
                      <a:pt x="0" y="10287"/>
                      <a:pt x="893" y="11204"/>
                      <a:pt x="2012" y="11204"/>
                    </a:cubicBezTo>
                    <a:lnTo>
                      <a:pt x="9180" y="11204"/>
                    </a:lnTo>
                    <a:cubicBezTo>
                      <a:pt x="10287" y="11204"/>
                      <a:pt x="11192" y="10311"/>
                      <a:pt x="11192" y="9192"/>
                    </a:cubicBezTo>
                    <a:lnTo>
                      <a:pt x="11192" y="2013"/>
                    </a:lnTo>
                    <a:cubicBezTo>
                      <a:pt x="11180" y="917"/>
                      <a:pt x="10287" y="0"/>
                      <a:pt x="9180" y="0"/>
                    </a:cubicBezTo>
                    <a:lnTo>
                      <a:pt x="8085" y="0"/>
                    </a:lnTo>
                    <a:cubicBezTo>
                      <a:pt x="7989" y="0"/>
                      <a:pt x="7918" y="84"/>
                      <a:pt x="7918" y="167"/>
                    </a:cubicBezTo>
                    <a:cubicBezTo>
                      <a:pt x="7918" y="262"/>
                      <a:pt x="7989" y="334"/>
                      <a:pt x="8085" y="334"/>
                    </a:cubicBezTo>
                    <a:lnTo>
                      <a:pt x="9180" y="334"/>
                    </a:lnTo>
                    <a:cubicBezTo>
                      <a:pt x="10109" y="334"/>
                      <a:pt x="10847" y="1084"/>
                      <a:pt x="10847" y="2001"/>
                    </a:cubicBezTo>
                    <a:lnTo>
                      <a:pt x="10847" y="9180"/>
                    </a:lnTo>
                    <a:cubicBezTo>
                      <a:pt x="10847" y="10097"/>
                      <a:pt x="10109" y="10847"/>
                      <a:pt x="9180" y="10847"/>
                    </a:cubicBezTo>
                    <a:lnTo>
                      <a:pt x="2012" y="10847"/>
                    </a:lnTo>
                    <a:cubicBezTo>
                      <a:pt x="1084" y="10847"/>
                      <a:pt x="345" y="10097"/>
                      <a:pt x="345" y="9180"/>
                    </a:cubicBezTo>
                    <a:lnTo>
                      <a:pt x="345" y="2001"/>
                    </a:lnTo>
                    <a:cubicBezTo>
                      <a:pt x="345" y="1084"/>
                      <a:pt x="1084" y="334"/>
                      <a:pt x="2012" y="334"/>
                    </a:cubicBezTo>
                    <a:lnTo>
                      <a:pt x="7418" y="334"/>
                    </a:lnTo>
                    <a:cubicBezTo>
                      <a:pt x="7501" y="334"/>
                      <a:pt x="7573" y="262"/>
                      <a:pt x="7573" y="167"/>
                    </a:cubicBezTo>
                    <a:cubicBezTo>
                      <a:pt x="7573" y="84"/>
                      <a:pt x="7501" y="0"/>
                      <a:pt x="74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4"/>
              <p:cNvSpPr/>
              <p:nvPr/>
            </p:nvSpPr>
            <p:spPr>
              <a:xfrm>
                <a:off x="4805864" y="3736630"/>
                <a:ext cx="93042" cy="92661"/>
              </a:xfrm>
              <a:custGeom>
                <a:rect b="b" l="l" r="r" t="t"/>
                <a:pathLst>
                  <a:path extrusionOk="0" h="2918" w="2930">
                    <a:moveTo>
                      <a:pt x="1477" y="334"/>
                    </a:moveTo>
                    <a:cubicBezTo>
                      <a:pt x="2096" y="334"/>
                      <a:pt x="2608" y="834"/>
                      <a:pt x="2608" y="1465"/>
                    </a:cubicBezTo>
                    <a:cubicBezTo>
                      <a:pt x="2608" y="2084"/>
                      <a:pt x="2096" y="2596"/>
                      <a:pt x="1477" y="2596"/>
                    </a:cubicBezTo>
                    <a:cubicBezTo>
                      <a:pt x="846" y="2596"/>
                      <a:pt x="346" y="2084"/>
                      <a:pt x="346" y="1465"/>
                    </a:cubicBezTo>
                    <a:cubicBezTo>
                      <a:pt x="346" y="834"/>
                      <a:pt x="846" y="334"/>
                      <a:pt x="1477" y="334"/>
                    </a:cubicBezTo>
                    <a:close/>
                    <a:moveTo>
                      <a:pt x="1477" y="0"/>
                    </a:moveTo>
                    <a:cubicBezTo>
                      <a:pt x="667" y="0"/>
                      <a:pt x="12" y="655"/>
                      <a:pt x="12" y="1465"/>
                    </a:cubicBezTo>
                    <a:cubicBezTo>
                      <a:pt x="0" y="2263"/>
                      <a:pt x="655" y="2918"/>
                      <a:pt x="1477" y="2918"/>
                    </a:cubicBezTo>
                    <a:cubicBezTo>
                      <a:pt x="2274" y="2918"/>
                      <a:pt x="2929" y="2263"/>
                      <a:pt x="2929" y="1465"/>
                    </a:cubicBezTo>
                    <a:cubicBezTo>
                      <a:pt x="2929" y="655"/>
                      <a:pt x="2274" y="0"/>
                      <a:pt x="14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4"/>
              <p:cNvSpPr/>
              <p:nvPr/>
            </p:nvSpPr>
            <p:spPr>
              <a:xfrm>
                <a:off x="4779380" y="3841358"/>
                <a:ext cx="143723" cy="138801"/>
              </a:xfrm>
              <a:custGeom>
                <a:rect b="b" l="l" r="r" t="t"/>
                <a:pathLst>
                  <a:path extrusionOk="0" h="4371" w="4526">
                    <a:moveTo>
                      <a:pt x="477" y="1"/>
                    </a:moveTo>
                    <a:cubicBezTo>
                      <a:pt x="215" y="1"/>
                      <a:pt x="1" y="203"/>
                      <a:pt x="1" y="477"/>
                    </a:cubicBezTo>
                    <a:lnTo>
                      <a:pt x="1" y="893"/>
                    </a:lnTo>
                    <a:cubicBezTo>
                      <a:pt x="1" y="1155"/>
                      <a:pt x="203" y="1370"/>
                      <a:pt x="477" y="1370"/>
                    </a:cubicBezTo>
                    <a:lnTo>
                      <a:pt x="763" y="1370"/>
                    </a:lnTo>
                    <a:cubicBezTo>
                      <a:pt x="834" y="1370"/>
                      <a:pt x="906" y="1429"/>
                      <a:pt x="906" y="1513"/>
                    </a:cubicBezTo>
                    <a:lnTo>
                      <a:pt x="906" y="2858"/>
                    </a:lnTo>
                    <a:cubicBezTo>
                      <a:pt x="906" y="2929"/>
                      <a:pt x="846" y="3001"/>
                      <a:pt x="763" y="3001"/>
                    </a:cubicBezTo>
                    <a:lnTo>
                      <a:pt x="572" y="3001"/>
                    </a:lnTo>
                    <a:cubicBezTo>
                      <a:pt x="299" y="3001"/>
                      <a:pt x="96" y="3215"/>
                      <a:pt x="96" y="3477"/>
                    </a:cubicBezTo>
                    <a:lnTo>
                      <a:pt x="96" y="3894"/>
                    </a:lnTo>
                    <a:cubicBezTo>
                      <a:pt x="96" y="4168"/>
                      <a:pt x="299" y="4370"/>
                      <a:pt x="572" y="4370"/>
                    </a:cubicBezTo>
                    <a:lnTo>
                      <a:pt x="4049" y="4370"/>
                    </a:lnTo>
                    <a:cubicBezTo>
                      <a:pt x="4311" y="4370"/>
                      <a:pt x="4525" y="4168"/>
                      <a:pt x="4525" y="3894"/>
                    </a:cubicBezTo>
                    <a:lnTo>
                      <a:pt x="4525" y="3477"/>
                    </a:lnTo>
                    <a:cubicBezTo>
                      <a:pt x="4525" y="3215"/>
                      <a:pt x="4311" y="3001"/>
                      <a:pt x="4049" y="3001"/>
                    </a:cubicBezTo>
                    <a:lnTo>
                      <a:pt x="3859" y="3001"/>
                    </a:lnTo>
                    <a:cubicBezTo>
                      <a:pt x="3787" y="3001"/>
                      <a:pt x="3704" y="2941"/>
                      <a:pt x="3704" y="2858"/>
                    </a:cubicBezTo>
                    <a:lnTo>
                      <a:pt x="3704" y="477"/>
                    </a:lnTo>
                    <a:cubicBezTo>
                      <a:pt x="3704" y="203"/>
                      <a:pt x="3501" y="1"/>
                      <a:pt x="3228" y="1"/>
                    </a:cubicBezTo>
                    <a:lnTo>
                      <a:pt x="1442" y="1"/>
                    </a:lnTo>
                    <a:cubicBezTo>
                      <a:pt x="1358" y="1"/>
                      <a:pt x="1287" y="72"/>
                      <a:pt x="1287" y="155"/>
                    </a:cubicBezTo>
                    <a:cubicBezTo>
                      <a:pt x="1287" y="251"/>
                      <a:pt x="1358" y="322"/>
                      <a:pt x="1442" y="322"/>
                    </a:cubicBezTo>
                    <a:lnTo>
                      <a:pt x="3228" y="322"/>
                    </a:lnTo>
                    <a:cubicBezTo>
                      <a:pt x="3311" y="322"/>
                      <a:pt x="3382" y="382"/>
                      <a:pt x="3382" y="477"/>
                    </a:cubicBezTo>
                    <a:lnTo>
                      <a:pt x="3382" y="2858"/>
                    </a:lnTo>
                    <a:cubicBezTo>
                      <a:pt x="3382" y="3120"/>
                      <a:pt x="3585" y="3334"/>
                      <a:pt x="3859" y="3334"/>
                    </a:cubicBezTo>
                    <a:lnTo>
                      <a:pt x="4049" y="3334"/>
                    </a:lnTo>
                    <a:cubicBezTo>
                      <a:pt x="4121" y="3334"/>
                      <a:pt x="4204" y="3394"/>
                      <a:pt x="4204" y="3477"/>
                    </a:cubicBezTo>
                    <a:lnTo>
                      <a:pt x="4204" y="3894"/>
                    </a:lnTo>
                    <a:cubicBezTo>
                      <a:pt x="4204" y="3965"/>
                      <a:pt x="4132" y="4049"/>
                      <a:pt x="4049" y="4049"/>
                    </a:cubicBezTo>
                    <a:lnTo>
                      <a:pt x="572" y="4049"/>
                    </a:lnTo>
                    <a:cubicBezTo>
                      <a:pt x="489" y="4049"/>
                      <a:pt x="418" y="3989"/>
                      <a:pt x="418" y="3894"/>
                    </a:cubicBezTo>
                    <a:lnTo>
                      <a:pt x="418" y="3477"/>
                    </a:lnTo>
                    <a:cubicBezTo>
                      <a:pt x="418" y="3406"/>
                      <a:pt x="477" y="3334"/>
                      <a:pt x="572" y="3334"/>
                    </a:cubicBezTo>
                    <a:lnTo>
                      <a:pt x="763" y="3334"/>
                    </a:lnTo>
                    <a:cubicBezTo>
                      <a:pt x="1025" y="3334"/>
                      <a:pt x="1239" y="3120"/>
                      <a:pt x="1239" y="2858"/>
                    </a:cubicBezTo>
                    <a:lnTo>
                      <a:pt x="1239" y="1513"/>
                    </a:lnTo>
                    <a:cubicBezTo>
                      <a:pt x="1239" y="1251"/>
                      <a:pt x="1025" y="1036"/>
                      <a:pt x="763" y="1036"/>
                    </a:cubicBezTo>
                    <a:lnTo>
                      <a:pt x="477" y="1036"/>
                    </a:lnTo>
                    <a:cubicBezTo>
                      <a:pt x="406" y="1036"/>
                      <a:pt x="334" y="977"/>
                      <a:pt x="334" y="893"/>
                    </a:cubicBezTo>
                    <a:lnTo>
                      <a:pt x="334" y="477"/>
                    </a:lnTo>
                    <a:cubicBezTo>
                      <a:pt x="334" y="393"/>
                      <a:pt x="394" y="322"/>
                      <a:pt x="477" y="322"/>
                    </a:cubicBezTo>
                    <a:lnTo>
                      <a:pt x="787" y="322"/>
                    </a:lnTo>
                    <a:cubicBezTo>
                      <a:pt x="882" y="322"/>
                      <a:pt x="953" y="251"/>
                      <a:pt x="953" y="155"/>
                    </a:cubicBezTo>
                    <a:cubicBezTo>
                      <a:pt x="953" y="72"/>
                      <a:pt x="882" y="1"/>
                      <a:pt x="7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9" name="Google Shape;359;p4"/>
          <p:cNvGrpSpPr/>
          <p:nvPr/>
        </p:nvGrpSpPr>
        <p:grpSpPr>
          <a:xfrm>
            <a:off x="4286781" y="5239956"/>
            <a:ext cx="528674" cy="528674"/>
            <a:chOff x="4286781" y="5239956"/>
            <a:chExt cx="528674" cy="528674"/>
          </a:xfrm>
        </p:grpSpPr>
        <p:sp>
          <p:nvSpPr>
            <p:cNvPr id="360" name="Google Shape;360;p4"/>
            <p:cNvSpPr/>
            <p:nvPr/>
          </p:nvSpPr>
          <p:spPr>
            <a:xfrm>
              <a:off x="4286781" y="5239956"/>
              <a:ext cx="528674" cy="5286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1" name="Google Shape;361;p4"/>
            <p:cNvGrpSpPr/>
            <p:nvPr/>
          </p:nvGrpSpPr>
          <p:grpSpPr>
            <a:xfrm>
              <a:off x="4374141" y="5344853"/>
              <a:ext cx="353954" cy="318880"/>
              <a:chOff x="3988156" y="3380210"/>
              <a:chExt cx="353954" cy="318880"/>
            </a:xfrm>
          </p:grpSpPr>
          <p:sp>
            <p:nvSpPr>
              <p:cNvPr id="362" name="Google Shape;362;p4"/>
              <p:cNvSpPr/>
              <p:nvPr/>
            </p:nvSpPr>
            <p:spPr>
              <a:xfrm>
                <a:off x="4134053" y="3446156"/>
                <a:ext cx="28454" cy="49269"/>
              </a:xfrm>
              <a:custGeom>
                <a:rect b="b" l="l" r="r" t="t"/>
                <a:pathLst>
                  <a:path extrusionOk="0" h="1548" w="894">
                    <a:moveTo>
                      <a:pt x="417" y="286"/>
                    </a:moveTo>
                    <a:lnTo>
                      <a:pt x="417" y="572"/>
                    </a:lnTo>
                    <a:cubicBezTo>
                      <a:pt x="298" y="524"/>
                      <a:pt x="274" y="500"/>
                      <a:pt x="274" y="417"/>
                    </a:cubicBezTo>
                    <a:cubicBezTo>
                      <a:pt x="274" y="345"/>
                      <a:pt x="346" y="298"/>
                      <a:pt x="417" y="286"/>
                    </a:cubicBezTo>
                    <a:close/>
                    <a:moveTo>
                      <a:pt x="524" y="869"/>
                    </a:moveTo>
                    <a:cubicBezTo>
                      <a:pt x="643" y="917"/>
                      <a:pt x="655" y="976"/>
                      <a:pt x="655" y="1048"/>
                    </a:cubicBezTo>
                    <a:cubicBezTo>
                      <a:pt x="655" y="1119"/>
                      <a:pt x="596" y="1179"/>
                      <a:pt x="524" y="1191"/>
                    </a:cubicBezTo>
                    <a:lnTo>
                      <a:pt x="524" y="869"/>
                    </a:lnTo>
                    <a:close/>
                    <a:moveTo>
                      <a:pt x="477" y="0"/>
                    </a:moveTo>
                    <a:cubicBezTo>
                      <a:pt x="453" y="0"/>
                      <a:pt x="417" y="24"/>
                      <a:pt x="417" y="48"/>
                    </a:cubicBezTo>
                    <a:lnTo>
                      <a:pt x="417" y="107"/>
                    </a:lnTo>
                    <a:cubicBezTo>
                      <a:pt x="191" y="131"/>
                      <a:pt x="60" y="250"/>
                      <a:pt x="60" y="476"/>
                    </a:cubicBezTo>
                    <a:cubicBezTo>
                      <a:pt x="60" y="703"/>
                      <a:pt x="227" y="774"/>
                      <a:pt x="417" y="845"/>
                    </a:cubicBezTo>
                    <a:lnTo>
                      <a:pt x="417" y="1226"/>
                    </a:lnTo>
                    <a:cubicBezTo>
                      <a:pt x="310" y="1203"/>
                      <a:pt x="274" y="1179"/>
                      <a:pt x="179" y="1107"/>
                    </a:cubicBezTo>
                    <a:cubicBezTo>
                      <a:pt x="160" y="1093"/>
                      <a:pt x="143" y="1087"/>
                      <a:pt x="127" y="1087"/>
                    </a:cubicBezTo>
                    <a:cubicBezTo>
                      <a:pt x="101" y="1087"/>
                      <a:pt x="77" y="1102"/>
                      <a:pt x="48" y="1131"/>
                    </a:cubicBezTo>
                    <a:cubicBezTo>
                      <a:pt x="0" y="1191"/>
                      <a:pt x="0" y="1250"/>
                      <a:pt x="48" y="1298"/>
                    </a:cubicBezTo>
                    <a:cubicBezTo>
                      <a:pt x="120" y="1405"/>
                      <a:pt x="274" y="1453"/>
                      <a:pt x="417" y="1453"/>
                    </a:cubicBezTo>
                    <a:lnTo>
                      <a:pt x="417" y="1512"/>
                    </a:lnTo>
                    <a:cubicBezTo>
                      <a:pt x="417" y="1536"/>
                      <a:pt x="453" y="1548"/>
                      <a:pt x="477" y="1548"/>
                    </a:cubicBezTo>
                    <a:cubicBezTo>
                      <a:pt x="512" y="1548"/>
                      <a:pt x="536" y="1536"/>
                      <a:pt x="536" y="1512"/>
                    </a:cubicBezTo>
                    <a:lnTo>
                      <a:pt x="536" y="1453"/>
                    </a:lnTo>
                    <a:cubicBezTo>
                      <a:pt x="727" y="1417"/>
                      <a:pt x="893" y="1298"/>
                      <a:pt x="893" y="1048"/>
                    </a:cubicBezTo>
                    <a:cubicBezTo>
                      <a:pt x="893" y="798"/>
                      <a:pt x="751" y="691"/>
                      <a:pt x="536" y="619"/>
                    </a:cubicBezTo>
                    <a:lnTo>
                      <a:pt x="536" y="286"/>
                    </a:lnTo>
                    <a:cubicBezTo>
                      <a:pt x="584" y="286"/>
                      <a:pt x="631" y="298"/>
                      <a:pt x="667" y="333"/>
                    </a:cubicBezTo>
                    <a:cubicBezTo>
                      <a:pt x="694" y="340"/>
                      <a:pt x="726" y="363"/>
                      <a:pt x="759" y="363"/>
                    </a:cubicBezTo>
                    <a:cubicBezTo>
                      <a:pt x="783" y="363"/>
                      <a:pt x="808" y="350"/>
                      <a:pt x="834" y="310"/>
                    </a:cubicBezTo>
                    <a:cubicBezTo>
                      <a:pt x="870" y="274"/>
                      <a:pt x="882" y="214"/>
                      <a:pt x="822" y="167"/>
                    </a:cubicBezTo>
                    <a:cubicBezTo>
                      <a:pt x="751" y="107"/>
                      <a:pt x="631" y="95"/>
                      <a:pt x="536" y="95"/>
                    </a:cubicBezTo>
                    <a:lnTo>
                      <a:pt x="536" y="48"/>
                    </a:lnTo>
                    <a:cubicBezTo>
                      <a:pt x="536" y="12"/>
                      <a:pt x="501" y="0"/>
                      <a:pt x="4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4"/>
              <p:cNvSpPr/>
              <p:nvPr/>
            </p:nvSpPr>
            <p:spPr>
              <a:xfrm>
                <a:off x="4188988" y="3398001"/>
                <a:ext cx="81510" cy="81510"/>
              </a:xfrm>
              <a:custGeom>
                <a:rect b="b" l="l" r="r" t="t"/>
                <a:pathLst>
                  <a:path extrusionOk="0" h="2561" w="2561">
                    <a:moveTo>
                      <a:pt x="1287" y="311"/>
                    </a:moveTo>
                    <a:cubicBezTo>
                      <a:pt x="1823" y="311"/>
                      <a:pt x="2251" y="739"/>
                      <a:pt x="2251" y="1275"/>
                    </a:cubicBezTo>
                    <a:cubicBezTo>
                      <a:pt x="2251" y="1811"/>
                      <a:pt x="1823" y="2251"/>
                      <a:pt x="1287" y="2251"/>
                    </a:cubicBezTo>
                    <a:cubicBezTo>
                      <a:pt x="751" y="2251"/>
                      <a:pt x="310" y="1811"/>
                      <a:pt x="310" y="1275"/>
                    </a:cubicBezTo>
                    <a:cubicBezTo>
                      <a:pt x="310" y="739"/>
                      <a:pt x="751" y="311"/>
                      <a:pt x="1287" y="311"/>
                    </a:cubicBezTo>
                    <a:close/>
                    <a:moveTo>
                      <a:pt x="1287" y="1"/>
                    </a:moveTo>
                    <a:cubicBezTo>
                      <a:pt x="572" y="1"/>
                      <a:pt x="1" y="584"/>
                      <a:pt x="1" y="1275"/>
                    </a:cubicBezTo>
                    <a:cubicBezTo>
                      <a:pt x="1" y="1989"/>
                      <a:pt x="584" y="2561"/>
                      <a:pt x="1287" y="2561"/>
                    </a:cubicBezTo>
                    <a:cubicBezTo>
                      <a:pt x="2001" y="2561"/>
                      <a:pt x="2561" y="1977"/>
                      <a:pt x="2561" y="1275"/>
                    </a:cubicBezTo>
                    <a:cubicBezTo>
                      <a:pt x="2561" y="584"/>
                      <a:pt x="2001" y="1"/>
                      <a:pt x="1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4"/>
              <p:cNvSpPr/>
              <p:nvPr/>
            </p:nvSpPr>
            <p:spPr>
              <a:xfrm>
                <a:off x="4090863" y="3380210"/>
                <a:ext cx="195930" cy="146311"/>
              </a:xfrm>
              <a:custGeom>
                <a:rect b="b" l="l" r="r" t="t"/>
                <a:pathLst>
                  <a:path extrusionOk="0" h="4597" w="6156">
                    <a:moveTo>
                      <a:pt x="1810" y="1834"/>
                    </a:moveTo>
                    <a:cubicBezTo>
                      <a:pt x="2131" y="1834"/>
                      <a:pt x="2429" y="2001"/>
                      <a:pt x="2608" y="2274"/>
                    </a:cubicBezTo>
                    <a:cubicBezTo>
                      <a:pt x="2643" y="2405"/>
                      <a:pt x="2703" y="2536"/>
                      <a:pt x="2762" y="2667"/>
                    </a:cubicBezTo>
                    <a:cubicBezTo>
                      <a:pt x="2762" y="2715"/>
                      <a:pt x="2774" y="2763"/>
                      <a:pt x="2774" y="2810"/>
                    </a:cubicBezTo>
                    <a:cubicBezTo>
                      <a:pt x="2774" y="3346"/>
                      <a:pt x="2346" y="3775"/>
                      <a:pt x="1810" y="3775"/>
                    </a:cubicBezTo>
                    <a:cubicBezTo>
                      <a:pt x="1274" y="3775"/>
                      <a:pt x="834" y="3346"/>
                      <a:pt x="834" y="2810"/>
                    </a:cubicBezTo>
                    <a:cubicBezTo>
                      <a:pt x="834" y="2274"/>
                      <a:pt x="1274" y="1834"/>
                      <a:pt x="1810" y="1834"/>
                    </a:cubicBezTo>
                    <a:close/>
                    <a:moveTo>
                      <a:pt x="1810" y="1322"/>
                    </a:moveTo>
                    <a:cubicBezTo>
                      <a:pt x="2084" y="1322"/>
                      <a:pt x="2346" y="1393"/>
                      <a:pt x="2584" y="1536"/>
                    </a:cubicBezTo>
                    <a:cubicBezTo>
                      <a:pt x="2560" y="1620"/>
                      <a:pt x="2560" y="1703"/>
                      <a:pt x="2548" y="1774"/>
                    </a:cubicBezTo>
                    <a:cubicBezTo>
                      <a:pt x="2346" y="1632"/>
                      <a:pt x="2072" y="1536"/>
                      <a:pt x="1810" y="1536"/>
                    </a:cubicBezTo>
                    <a:cubicBezTo>
                      <a:pt x="1096" y="1536"/>
                      <a:pt x="524" y="2120"/>
                      <a:pt x="524" y="2822"/>
                    </a:cubicBezTo>
                    <a:cubicBezTo>
                      <a:pt x="524" y="3537"/>
                      <a:pt x="1107" y="4096"/>
                      <a:pt x="1810" y="4096"/>
                    </a:cubicBezTo>
                    <a:cubicBezTo>
                      <a:pt x="2417" y="4096"/>
                      <a:pt x="2917" y="3668"/>
                      <a:pt x="3060" y="3108"/>
                    </a:cubicBezTo>
                    <a:cubicBezTo>
                      <a:pt x="3120" y="3167"/>
                      <a:pt x="3155" y="3203"/>
                      <a:pt x="3239" y="3263"/>
                    </a:cubicBezTo>
                    <a:cubicBezTo>
                      <a:pt x="3036" y="3882"/>
                      <a:pt x="2477" y="4299"/>
                      <a:pt x="1810" y="4299"/>
                    </a:cubicBezTo>
                    <a:cubicBezTo>
                      <a:pt x="988" y="4299"/>
                      <a:pt x="322" y="3620"/>
                      <a:pt x="322" y="2810"/>
                    </a:cubicBezTo>
                    <a:cubicBezTo>
                      <a:pt x="322" y="1989"/>
                      <a:pt x="988" y="1322"/>
                      <a:pt x="1810" y="1322"/>
                    </a:cubicBezTo>
                    <a:close/>
                    <a:moveTo>
                      <a:pt x="4382" y="0"/>
                    </a:moveTo>
                    <a:cubicBezTo>
                      <a:pt x="3608" y="0"/>
                      <a:pt x="2929" y="500"/>
                      <a:pt x="2679" y="1179"/>
                    </a:cubicBezTo>
                    <a:cubicBezTo>
                      <a:pt x="2417" y="1036"/>
                      <a:pt x="2131" y="953"/>
                      <a:pt x="1822" y="953"/>
                    </a:cubicBezTo>
                    <a:cubicBezTo>
                      <a:pt x="822" y="953"/>
                      <a:pt x="0" y="1774"/>
                      <a:pt x="0" y="2775"/>
                    </a:cubicBezTo>
                    <a:cubicBezTo>
                      <a:pt x="0" y="3775"/>
                      <a:pt x="822" y="4596"/>
                      <a:pt x="1822" y="4596"/>
                    </a:cubicBezTo>
                    <a:cubicBezTo>
                      <a:pt x="2596" y="4596"/>
                      <a:pt x="3262" y="4120"/>
                      <a:pt x="3512" y="3417"/>
                    </a:cubicBezTo>
                    <a:cubicBezTo>
                      <a:pt x="3763" y="3548"/>
                      <a:pt x="4060" y="3644"/>
                      <a:pt x="4382" y="3644"/>
                    </a:cubicBezTo>
                    <a:cubicBezTo>
                      <a:pt x="4798" y="3644"/>
                      <a:pt x="5191" y="3489"/>
                      <a:pt x="5513" y="3239"/>
                    </a:cubicBezTo>
                    <a:cubicBezTo>
                      <a:pt x="5822" y="2989"/>
                      <a:pt x="6049" y="2632"/>
                      <a:pt x="6132" y="2239"/>
                    </a:cubicBezTo>
                    <a:cubicBezTo>
                      <a:pt x="6156" y="2167"/>
                      <a:pt x="6096" y="2072"/>
                      <a:pt x="6013" y="2060"/>
                    </a:cubicBezTo>
                    <a:cubicBezTo>
                      <a:pt x="6004" y="2059"/>
                      <a:pt x="5996" y="2058"/>
                      <a:pt x="5987" y="2058"/>
                    </a:cubicBezTo>
                    <a:cubicBezTo>
                      <a:pt x="5911" y="2058"/>
                      <a:pt x="5833" y="2104"/>
                      <a:pt x="5822" y="2179"/>
                    </a:cubicBezTo>
                    <a:cubicBezTo>
                      <a:pt x="5656" y="2870"/>
                      <a:pt x="5060" y="3322"/>
                      <a:pt x="4370" y="3322"/>
                    </a:cubicBezTo>
                    <a:cubicBezTo>
                      <a:pt x="3834" y="3322"/>
                      <a:pt x="3334" y="3048"/>
                      <a:pt x="3072" y="2572"/>
                    </a:cubicBezTo>
                    <a:cubicBezTo>
                      <a:pt x="3036" y="2417"/>
                      <a:pt x="2977" y="2274"/>
                      <a:pt x="2905" y="2132"/>
                    </a:cubicBezTo>
                    <a:cubicBezTo>
                      <a:pt x="2715" y="1215"/>
                      <a:pt x="3429" y="334"/>
                      <a:pt x="4370" y="334"/>
                    </a:cubicBezTo>
                    <a:cubicBezTo>
                      <a:pt x="5060" y="334"/>
                      <a:pt x="5656" y="810"/>
                      <a:pt x="5822" y="1477"/>
                    </a:cubicBezTo>
                    <a:cubicBezTo>
                      <a:pt x="5832" y="1556"/>
                      <a:pt x="5899" y="1602"/>
                      <a:pt x="5969" y="1602"/>
                    </a:cubicBezTo>
                    <a:cubicBezTo>
                      <a:pt x="5984" y="1602"/>
                      <a:pt x="5998" y="1600"/>
                      <a:pt x="6013" y="1596"/>
                    </a:cubicBezTo>
                    <a:cubicBezTo>
                      <a:pt x="6108" y="1584"/>
                      <a:pt x="6144" y="1489"/>
                      <a:pt x="6132" y="1405"/>
                    </a:cubicBezTo>
                    <a:cubicBezTo>
                      <a:pt x="6049" y="1024"/>
                      <a:pt x="5822" y="667"/>
                      <a:pt x="5513" y="405"/>
                    </a:cubicBezTo>
                    <a:cubicBezTo>
                      <a:pt x="5191" y="155"/>
                      <a:pt x="4775" y="0"/>
                      <a:pt x="43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4"/>
              <p:cNvSpPr/>
              <p:nvPr/>
            </p:nvSpPr>
            <p:spPr>
              <a:xfrm>
                <a:off x="4215914" y="3415061"/>
                <a:ext cx="28072" cy="49301"/>
              </a:xfrm>
              <a:custGeom>
                <a:rect b="b" l="l" r="r" t="t"/>
                <a:pathLst>
                  <a:path extrusionOk="0" h="1549" w="882">
                    <a:moveTo>
                      <a:pt x="405" y="298"/>
                    </a:moveTo>
                    <a:lnTo>
                      <a:pt x="405" y="584"/>
                    </a:lnTo>
                    <a:cubicBezTo>
                      <a:pt x="286" y="537"/>
                      <a:pt x="262" y="501"/>
                      <a:pt x="262" y="429"/>
                    </a:cubicBezTo>
                    <a:cubicBezTo>
                      <a:pt x="262" y="358"/>
                      <a:pt x="334" y="310"/>
                      <a:pt x="405" y="298"/>
                    </a:cubicBezTo>
                    <a:close/>
                    <a:moveTo>
                      <a:pt x="512" y="882"/>
                    </a:moveTo>
                    <a:cubicBezTo>
                      <a:pt x="631" y="918"/>
                      <a:pt x="643" y="977"/>
                      <a:pt x="643" y="1060"/>
                    </a:cubicBezTo>
                    <a:cubicBezTo>
                      <a:pt x="643" y="1144"/>
                      <a:pt x="584" y="1191"/>
                      <a:pt x="512" y="1203"/>
                    </a:cubicBezTo>
                    <a:lnTo>
                      <a:pt x="512" y="882"/>
                    </a:lnTo>
                    <a:close/>
                    <a:moveTo>
                      <a:pt x="465" y="1"/>
                    </a:moveTo>
                    <a:cubicBezTo>
                      <a:pt x="441" y="1"/>
                      <a:pt x="405" y="13"/>
                      <a:pt x="405" y="48"/>
                    </a:cubicBezTo>
                    <a:lnTo>
                      <a:pt x="405" y="96"/>
                    </a:lnTo>
                    <a:cubicBezTo>
                      <a:pt x="179" y="132"/>
                      <a:pt x="48" y="251"/>
                      <a:pt x="48" y="477"/>
                    </a:cubicBezTo>
                    <a:cubicBezTo>
                      <a:pt x="48" y="715"/>
                      <a:pt x="226" y="787"/>
                      <a:pt x="405" y="846"/>
                    </a:cubicBezTo>
                    <a:lnTo>
                      <a:pt x="405" y="1215"/>
                    </a:lnTo>
                    <a:cubicBezTo>
                      <a:pt x="298" y="1203"/>
                      <a:pt x="262" y="1156"/>
                      <a:pt x="167" y="1096"/>
                    </a:cubicBezTo>
                    <a:cubicBezTo>
                      <a:pt x="150" y="1084"/>
                      <a:pt x="133" y="1079"/>
                      <a:pt x="117" y="1079"/>
                    </a:cubicBezTo>
                    <a:cubicBezTo>
                      <a:pt x="53" y="1079"/>
                      <a:pt x="0" y="1158"/>
                      <a:pt x="0" y="1215"/>
                    </a:cubicBezTo>
                    <a:cubicBezTo>
                      <a:pt x="0" y="1251"/>
                      <a:pt x="24" y="1275"/>
                      <a:pt x="36" y="1299"/>
                    </a:cubicBezTo>
                    <a:cubicBezTo>
                      <a:pt x="107" y="1394"/>
                      <a:pt x="274" y="1441"/>
                      <a:pt x="405" y="1441"/>
                    </a:cubicBezTo>
                    <a:lnTo>
                      <a:pt x="405" y="1501"/>
                    </a:lnTo>
                    <a:cubicBezTo>
                      <a:pt x="405" y="1537"/>
                      <a:pt x="441" y="1549"/>
                      <a:pt x="465" y="1549"/>
                    </a:cubicBezTo>
                    <a:cubicBezTo>
                      <a:pt x="500" y="1549"/>
                      <a:pt x="524" y="1525"/>
                      <a:pt x="524" y="1501"/>
                    </a:cubicBezTo>
                    <a:lnTo>
                      <a:pt x="524" y="1441"/>
                    </a:lnTo>
                    <a:cubicBezTo>
                      <a:pt x="715" y="1406"/>
                      <a:pt x="881" y="1299"/>
                      <a:pt x="881" y="1037"/>
                    </a:cubicBezTo>
                    <a:cubicBezTo>
                      <a:pt x="881" y="787"/>
                      <a:pt x="715" y="703"/>
                      <a:pt x="524" y="620"/>
                    </a:cubicBezTo>
                    <a:lnTo>
                      <a:pt x="524" y="298"/>
                    </a:lnTo>
                    <a:cubicBezTo>
                      <a:pt x="596" y="298"/>
                      <a:pt x="631" y="310"/>
                      <a:pt x="703" y="358"/>
                    </a:cubicBezTo>
                    <a:cubicBezTo>
                      <a:pt x="717" y="362"/>
                      <a:pt x="732" y="364"/>
                      <a:pt x="746" y="364"/>
                    </a:cubicBezTo>
                    <a:cubicBezTo>
                      <a:pt x="777" y="364"/>
                      <a:pt x="805" y="351"/>
                      <a:pt x="822" y="310"/>
                    </a:cubicBezTo>
                    <a:cubicBezTo>
                      <a:pt x="857" y="263"/>
                      <a:pt x="869" y="203"/>
                      <a:pt x="810" y="156"/>
                    </a:cubicBezTo>
                    <a:cubicBezTo>
                      <a:pt x="738" y="96"/>
                      <a:pt x="619" y="84"/>
                      <a:pt x="524" y="84"/>
                    </a:cubicBezTo>
                    <a:lnTo>
                      <a:pt x="524" y="48"/>
                    </a:lnTo>
                    <a:cubicBezTo>
                      <a:pt x="524" y="13"/>
                      <a:pt x="500" y="1"/>
                      <a:pt x="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4"/>
              <p:cNvSpPr/>
              <p:nvPr/>
            </p:nvSpPr>
            <p:spPr>
              <a:xfrm>
                <a:off x="3988156" y="3495935"/>
                <a:ext cx="353954" cy="203155"/>
              </a:xfrm>
              <a:custGeom>
                <a:rect b="b" l="l" r="r" t="t"/>
                <a:pathLst>
                  <a:path extrusionOk="0" h="6383" w="11121">
                    <a:moveTo>
                      <a:pt x="3525" y="1884"/>
                    </a:moveTo>
                    <a:cubicBezTo>
                      <a:pt x="3540" y="1884"/>
                      <a:pt x="3561" y="1898"/>
                      <a:pt x="3561" y="1925"/>
                    </a:cubicBezTo>
                    <a:cubicBezTo>
                      <a:pt x="3632" y="2103"/>
                      <a:pt x="4632" y="4770"/>
                      <a:pt x="4680" y="4854"/>
                    </a:cubicBezTo>
                    <a:cubicBezTo>
                      <a:pt x="4692" y="4865"/>
                      <a:pt x="4680" y="4901"/>
                      <a:pt x="4644" y="4901"/>
                    </a:cubicBezTo>
                    <a:lnTo>
                      <a:pt x="3930" y="5163"/>
                    </a:lnTo>
                    <a:cubicBezTo>
                      <a:pt x="3882" y="5032"/>
                      <a:pt x="2870" y="2341"/>
                      <a:pt x="2799" y="2163"/>
                    </a:cubicBezTo>
                    <a:lnTo>
                      <a:pt x="3513" y="1889"/>
                    </a:lnTo>
                    <a:cubicBezTo>
                      <a:pt x="3516" y="1886"/>
                      <a:pt x="3520" y="1884"/>
                      <a:pt x="3525" y="1884"/>
                    </a:cubicBezTo>
                    <a:close/>
                    <a:moveTo>
                      <a:pt x="2501" y="2294"/>
                    </a:moveTo>
                    <a:lnTo>
                      <a:pt x="3632" y="5306"/>
                    </a:lnTo>
                    <a:cubicBezTo>
                      <a:pt x="3096" y="5496"/>
                      <a:pt x="1763" y="5997"/>
                      <a:pt x="1536" y="6092"/>
                    </a:cubicBezTo>
                    <a:cubicBezTo>
                      <a:pt x="1528" y="6095"/>
                      <a:pt x="1520" y="6096"/>
                      <a:pt x="1511" y="6096"/>
                    </a:cubicBezTo>
                    <a:cubicBezTo>
                      <a:pt x="1485" y="6096"/>
                      <a:pt x="1459" y="6081"/>
                      <a:pt x="1441" y="6044"/>
                    </a:cubicBezTo>
                    <a:lnTo>
                      <a:pt x="358" y="3175"/>
                    </a:lnTo>
                    <a:cubicBezTo>
                      <a:pt x="346" y="3139"/>
                      <a:pt x="358" y="3103"/>
                      <a:pt x="405" y="3080"/>
                    </a:cubicBezTo>
                    <a:cubicBezTo>
                      <a:pt x="1084" y="2829"/>
                      <a:pt x="2025" y="2472"/>
                      <a:pt x="2501" y="2294"/>
                    </a:cubicBezTo>
                    <a:close/>
                    <a:moveTo>
                      <a:pt x="10195" y="0"/>
                    </a:moveTo>
                    <a:cubicBezTo>
                      <a:pt x="9949" y="0"/>
                      <a:pt x="9714" y="126"/>
                      <a:pt x="9537" y="282"/>
                    </a:cubicBezTo>
                    <a:lnTo>
                      <a:pt x="7835" y="1698"/>
                    </a:lnTo>
                    <a:cubicBezTo>
                      <a:pt x="7740" y="1496"/>
                      <a:pt x="7537" y="1282"/>
                      <a:pt x="7144" y="1282"/>
                    </a:cubicBezTo>
                    <a:cubicBezTo>
                      <a:pt x="6745" y="1282"/>
                      <a:pt x="6434" y="1280"/>
                      <a:pt x="6185" y="1280"/>
                    </a:cubicBezTo>
                    <a:cubicBezTo>
                      <a:pt x="5437" y="1280"/>
                      <a:pt x="5254" y="1294"/>
                      <a:pt x="4977" y="1401"/>
                    </a:cubicBezTo>
                    <a:lnTo>
                      <a:pt x="3882" y="1853"/>
                    </a:lnTo>
                    <a:lnTo>
                      <a:pt x="3870" y="1806"/>
                    </a:lnTo>
                    <a:cubicBezTo>
                      <a:pt x="3814" y="1665"/>
                      <a:pt x="3669" y="1569"/>
                      <a:pt x="3523" y="1569"/>
                    </a:cubicBezTo>
                    <a:cubicBezTo>
                      <a:pt x="3484" y="1569"/>
                      <a:pt x="3444" y="1576"/>
                      <a:pt x="3406" y="1591"/>
                    </a:cubicBezTo>
                    <a:lnTo>
                      <a:pt x="2596" y="1913"/>
                    </a:lnTo>
                    <a:cubicBezTo>
                      <a:pt x="2239" y="2044"/>
                      <a:pt x="1084" y="2472"/>
                      <a:pt x="298" y="2770"/>
                    </a:cubicBezTo>
                    <a:cubicBezTo>
                      <a:pt x="108" y="2841"/>
                      <a:pt x="1" y="3068"/>
                      <a:pt x="72" y="3258"/>
                    </a:cubicBezTo>
                    <a:lnTo>
                      <a:pt x="1167" y="6139"/>
                    </a:lnTo>
                    <a:cubicBezTo>
                      <a:pt x="1222" y="6285"/>
                      <a:pt x="1368" y="6382"/>
                      <a:pt x="1518" y="6382"/>
                    </a:cubicBezTo>
                    <a:cubicBezTo>
                      <a:pt x="1564" y="6382"/>
                      <a:pt x="1611" y="6373"/>
                      <a:pt x="1656" y="6354"/>
                    </a:cubicBezTo>
                    <a:cubicBezTo>
                      <a:pt x="1906" y="6270"/>
                      <a:pt x="3549" y="5639"/>
                      <a:pt x="3894" y="5508"/>
                    </a:cubicBezTo>
                    <a:lnTo>
                      <a:pt x="4763" y="5175"/>
                    </a:lnTo>
                    <a:cubicBezTo>
                      <a:pt x="4942" y="5104"/>
                      <a:pt x="5049" y="4901"/>
                      <a:pt x="4965" y="4723"/>
                    </a:cubicBezTo>
                    <a:lnTo>
                      <a:pt x="4954" y="4675"/>
                    </a:lnTo>
                    <a:cubicBezTo>
                      <a:pt x="5525" y="4437"/>
                      <a:pt x="5537" y="4413"/>
                      <a:pt x="6120" y="4413"/>
                    </a:cubicBezTo>
                    <a:cubicBezTo>
                      <a:pt x="6204" y="4413"/>
                      <a:pt x="6275" y="4330"/>
                      <a:pt x="6275" y="4246"/>
                    </a:cubicBezTo>
                    <a:cubicBezTo>
                      <a:pt x="6275" y="4151"/>
                      <a:pt x="6204" y="4080"/>
                      <a:pt x="6120" y="4080"/>
                    </a:cubicBezTo>
                    <a:cubicBezTo>
                      <a:pt x="5477" y="4080"/>
                      <a:pt x="5418" y="4127"/>
                      <a:pt x="4834" y="4377"/>
                    </a:cubicBezTo>
                    <a:lnTo>
                      <a:pt x="3989" y="2127"/>
                    </a:lnTo>
                    <a:lnTo>
                      <a:pt x="5073" y="1686"/>
                    </a:lnTo>
                    <a:cubicBezTo>
                      <a:pt x="5294" y="1601"/>
                      <a:pt x="5460" y="1589"/>
                      <a:pt x="6106" y="1589"/>
                    </a:cubicBezTo>
                    <a:cubicBezTo>
                      <a:pt x="6364" y="1589"/>
                      <a:pt x="6699" y="1591"/>
                      <a:pt x="7144" y="1591"/>
                    </a:cubicBezTo>
                    <a:cubicBezTo>
                      <a:pt x="7323" y="1591"/>
                      <a:pt x="7442" y="1651"/>
                      <a:pt x="7513" y="1770"/>
                    </a:cubicBezTo>
                    <a:cubicBezTo>
                      <a:pt x="7573" y="1865"/>
                      <a:pt x="7573" y="1948"/>
                      <a:pt x="7585" y="1984"/>
                    </a:cubicBezTo>
                    <a:cubicBezTo>
                      <a:pt x="7585" y="2044"/>
                      <a:pt x="7549" y="2341"/>
                      <a:pt x="7263" y="2389"/>
                    </a:cubicBezTo>
                    <a:cubicBezTo>
                      <a:pt x="6835" y="2460"/>
                      <a:pt x="5882" y="2591"/>
                      <a:pt x="5882" y="2591"/>
                    </a:cubicBezTo>
                    <a:cubicBezTo>
                      <a:pt x="5787" y="2603"/>
                      <a:pt x="5727" y="2687"/>
                      <a:pt x="5739" y="2770"/>
                    </a:cubicBezTo>
                    <a:cubicBezTo>
                      <a:pt x="5763" y="2841"/>
                      <a:pt x="5823" y="2901"/>
                      <a:pt x="5906" y="2901"/>
                    </a:cubicBezTo>
                    <a:lnTo>
                      <a:pt x="5942" y="2901"/>
                    </a:lnTo>
                    <a:cubicBezTo>
                      <a:pt x="5954" y="2901"/>
                      <a:pt x="6894" y="2770"/>
                      <a:pt x="7335" y="2699"/>
                    </a:cubicBezTo>
                    <a:cubicBezTo>
                      <a:pt x="7740" y="2627"/>
                      <a:pt x="7882" y="2282"/>
                      <a:pt x="7918" y="2056"/>
                    </a:cubicBezTo>
                    <a:lnTo>
                      <a:pt x="9764" y="520"/>
                    </a:lnTo>
                    <a:cubicBezTo>
                      <a:pt x="9875" y="408"/>
                      <a:pt x="10028" y="311"/>
                      <a:pt x="10188" y="311"/>
                    </a:cubicBezTo>
                    <a:cubicBezTo>
                      <a:pt x="10285" y="311"/>
                      <a:pt x="10384" y="347"/>
                      <a:pt x="10478" y="436"/>
                    </a:cubicBezTo>
                    <a:cubicBezTo>
                      <a:pt x="10776" y="734"/>
                      <a:pt x="10502" y="1091"/>
                      <a:pt x="10430" y="1151"/>
                    </a:cubicBezTo>
                    <a:cubicBezTo>
                      <a:pt x="10359" y="1222"/>
                      <a:pt x="8097" y="3651"/>
                      <a:pt x="8097" y="3651"/>
                    </a:cubicBezTo>
                    <a:cubicBezTo>
                      <a:pt x="7763" y="4020"/>
                      <a:pt x="7323" y="4080"/>
                      <a:pt x="7144" y="4092"/>
                    </a:cubicBezTo>
                    <a:lnTo>
                      <a:pt x="6847" y="4092"/>
                    </a:lnTo>
                    <a:cubicBezTo>
                      <a:pt x="6751" y="4092"/>
                      <a:pt x="6680" y="4175"/>
                      <a:pt x="6680" y="4258"/>
                    </a:cubicBezTo>
                    <a:cubicBezTo>
                      <a:pt x="6680" y="4353"/>
                      <a:pt x="6751" y="4425"/>
                      <a:pt x="6847" y="4425"/>
                    </a:cubicBezTo>
                    <a:lnTo>
                      <a:pt x="7156" y="4425"/>
                    </a:lnTo>
                    <a:cubicBezTo>
                      <a:pt x="7382" y="4413"/>
                      <a:pt x="7918" y="4330"/>
                      <a:pt x="8335" y="3877"/>
                    </a:cubicBezTo>
                    <a:cubicBezTo>
                      <a:pt x="10669" y="1377"/>
                      <a:pt x="10669" y="1377"/>
                      <a:pt x="10669" y="1353"/>
                    </a:cubicBezTo>
                    <a:cubicBezTo>
                      <a:pt x="10883" y="1151"/>
                      <a:pt x="11121" y="627"/>
                      <a:pt x="10704" y="210"/>
                    </a:cubicBezTo>
                    <a:cubicBezTo>
                      <a:pt x="10539" y="60"/>
                      <a:pt x="10365" y="0"/>
                      <a:pt x="101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7" name="Google Shape;367;p4"/>
          <p:cNvGrpSpPr/>
          <p:nvPr/>
        </p:nvGrpSpPr>
        <p:grpSpPr>
          <a:xfrm>
            <a:off x="5720764" y="5239955"/>
            <a:ext cx="528675" cy="528675"/>
            <a:chOff x="5720764" y="5239955"/>
            <a:chExt cx="528675" cy="528675"/>
          </a:xfrm>
        </p:grpSpPr>
        <p:sp>
          <p:nvSpPr>
            <p:cNvPr id="368" name="Google Shape;368;p4"/>
            <p:cNvSpPr/>
            <p:nvPr/>
          </p:nvSpPr>
          <p:spPr>
            <a:xfrm>
              <a:off x="5720764" y="5239955"/>
              <a:ext cx="528675" cy="52867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9" name="Google Shape;369;p4"/>
            <p:cNvGrpSpPr/>
            <p:nvPr/>
          </p:nvGrpSpPr>
          <p:grpSpPr>
            <a:xfrm>
              <a:off x="5761688" y="5340763"/>
              <a:ext cx="446826" cy="327059"/>
              <a:chOff x="5733194" y="2431718"/>
              <a:chExt cx="446826" cy="327059"/>
            </a:xfrm>
          </p:grpSpPr>
          <p:sp>
            <p:nvSpPr>
              <p:cNvPr id="370" name="Google Shape;370;p4"/>
              <p:cNvSpPr/>
              <p:nvPr/>
            </p:nvSpPr>
            <p:spPr>
              <a:xfrm>
                <a:off x="6032946" y="2474145"/>
                <a:ext cx="56112" cy="20115"/>
              </a:xfrm>
              <a:custGeom>
                <a:rect b="b" l="l" r="r" t="t"/>
                <a:pathLst>
                  <a:path extrusionOk="0" h="632" w="1763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17"/>
                      <a:pt x="215" y="417"/>
                    </a:cubicBezTo>
                    <a:cubicBezTo>
                      <a:pt x="441" y="417"/>
                      <a:pt x="1108" y="453"/>
                      <a:pt x="1429" y="620"/>
                    </a:cubicBezTo>
                    <a:cubicBezTo>
                      <a:pt x="1465" y="632"/>
                      <a:pt x="1489" y="632"/>
                      <a:pt x="1525" y="632"/>
                    </a:cubicBezTo>
                    <a:cubicBezTo>
                      <a:pt x="1596" y="632"/>
                      <a:pt x="1668" y="584"/>
                      <a:pt x="1703" y="513"/>
                    </a:cubicBezTo>
                    <a:cubicBezTo>
                      <a:pt x="1763" y="417"/>
                      <a:pt x="1727" y="298"/>
                      <a:pt x="1632" y="239"/>
                    </a:cubicBezTo>
                    <a:cubicBezTo>
                      <a:pt x="1156" y="1"/>
                      <a:pt x="263" y="1"/>
                      <a:pt x="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>
                <a:off x="5733194" y="2431718"/>
                <a:ext cx="446826" cy="327059"/>
              </a:xfrm>
              <a:custGeom>
                <a:rect b="b" l="l" r="r" t="t"/>
                <a:pathLst>
                  <a:path extrusionOk="0" h="10276" w="14039">
                    <a:moveTo>
                      <a:pt x="11621" y="655"/>
                    </a:moveTo>
                    <a:lnTo>
                      <a:pt x="11621" y="1500"/>
                    </a:lnTo>
                    <a:cubicBezTo>
                      <a:pt x="11621" y="1631"/>
                      <a:pt x="11598" y="1762"/>
                      <a:pt x="11538" y="1905"/>
                    </a:cubicBezTo>
                    <a:lnTo>
                      <a:pt x="11431" y="2108"/>
                    </a:lnTo>
                    <a:cubicBezTo>
                      <a:pt x="11419" y="2143"/>
                      <a:pt x="11419" y="2167"/>
                      <a:pt x="11419" y="2203"/>
                    </a:cubicBezTo>
                    <a:lnTo>
                      <a:pt x="11419" y="2631"/>
                    </a:lnTo>
                    <a:cubicBezTo>
                      <a:pt x="11419" y="2929"/>
                      <a:pt x="11300" y="3215"/>
                      <a:pt x="11074" y="3429"/>
                    </a:cubicBezTo>
                    <a:cubicBezTo>
                      <a:pt x="10858" y="3634"/>
                      <a:pt x="10599" y="3751"/>
                      <a:pt x="10317" y="3751"/>
                    </a:cubicBezTo>
                    <a:cubicBezTo>
                      <a:pt x="10303" y="3751"/>
                      <a:pt x="10290" y="3751"/>
                      <a:pt x="10276" y="3751"/>
                    </a:cubicBezTo>
                    <a:cubicBezTo>
                      <a:pt x="9657" y="3739"/>
                      <a:pt x="9181" y="3215"/>
                      <a:pt x="9181" y="2584"/>
                    </a:cubicBezTo>
                    <a:lnTo>
                      <a:pt x="9181" y="2203"/>
                    </a:lnTo>
                    <a:cubicBezTo>
                      <a:pt x="9181" y="2167"/>
                      <a:pt x="9181" y="2143"/>
                      <a:pt x="9169" y="2108"/>
                    </a:cubicBezTo>
                    <a:lnTo>
                      <a:pt x="9038" y="1857"/>
                    </a:lnTo>
                    <a:cubicBezTo>
                      <a:pt x="8990" y="1762"/>
                      <a:pt x="8966" y="1667"/>
                      <a:pt x="8966" y="1560"/>
                    </a:cubicBezTo>
                    <a:lnTo>
                      <a:pt x="8966" y="1548"/>
                    </a:lnTo>
                    <a:cubicBezTo>
                      <a:pt x="8966" y="1048"/>
                      <a:pt x="9359" y="655"/>
                      <a:pt x="9859" y="655"/>
                    </a:cubicBezTo>
                    <a:close/>
                    <a:moveTo>
                      <a:pt x="4156" y="429"/>
                    </a:moveTo>
                    <a:cubicBezTo>
                      <a:pt x="4513" y="429"/>
                      <a:pt x="4823" y="560"/>
                      <a:pt x="5061" y="822"/>
                    </a:cubicBezTo>
                    <a:cubicBezTo>
                      <a:pt x="5299" y="1072"/>
                      <a:pt x="5442" y="1417"/>
                      <a:pt x="5478" y="1786"/>
                    </a:cubicBezTo>
                    <a:cubicBezTo>
                      <a:pt x="5513" y="2215"/>
                      <a:pt x="5656" y="3108"/>
                      <a:pt x="5847" y="3643"/>
                    </a:cubicBezTo>
                    <a:lnTo>
                      <a:pt x="5835" y="3643"/>
                    </a:lnTo>
                    <a:cubicBezTo>
                      <a:pt x="5525" y="3762"/>
                      <a:pt x="4882" y="3941"/>
                      <a:pt x="4132" y="3941"/>
                    </a:cubicBezTo>
                    <a:cubicBezTo>
                      <a:pt x="4077" y="3944"/>
                      <a:pt x="4021" y="3945"/>
                      <a:pt x="3967" y="3945"/>
                    </a:cubicBezTo>
                    <a:cubicBezTo>
                      <a:pt x="3330" y="3945"/>
                      <a:pt x="2762" y="3765"/>
                      <a:pt x="2477" y="3655"/>
                    </a:cubicBezTo>
                    <a:cubicBezTo>
                      <a:pt x="2656" y="3108"/>
                      <a:pt x="2799" y="2215"/>
                      <a:pt x="2835" y="1786"/>
                    </a:cubicBezTo>
                    <a:cubicBezTo>
                      <a:pt x="2858" y="1417"/>
                      <a:pt x="3013" y="1072"/>
                      <a:pt x="3251" y="822"/>
                    </a:cubicBezTo>
                    <a:cubicBezTo>
                      <a:pt x="3501" y="560"/>
                      <a:pt x="3811" y="429"/>
                      <a:pt x="4156" y="429"/>
                    </a:cubicBezTo>
                    <a:close/>
                    <a:moveTo>
                      <a:pt x="10752" y="4096"/>
                    </a:moveTo>
                    <a:cubicBezTo>
                      <a:pt x="10752" y="4155"/>
                      <a:pt x="10764" y="4215"/>
                      <a:pt x="10776" y="4274"/>
                    </a:cubicBezTo>
                    <a:lnTo>
                      <a:pt x="10609" y="4429"/>
                    </a:lnTo>
                    <a:cubicBezTo>
                      <a:pt x="10526" y="4524"/>
                      <a:pt x="10419" y="4572"/>
                      <a:pt x="10300" y="4572"/>
                    </a:cubicBezTo>
                    <a:cubicBezTo>
                      <a:pt x="10181" y="4572"/>
                      <a:pt x="10062" y="4524"/>
                      <a:pt x="9990" y="4429"/>
                    </a:cubicBezTo>
                    <a:lnTo>
                      <a:pt x="9823" y="4274"/>
                    </a:lnTo>
                    <a:cubicBezTo>
                      <a:pt x="9835" y="4215"/>
                      <a:pt x="9859" y="4155"/>
                      <a:pt x="9859" y="4096"/>
                    </a:cubicBezTo>
                    <a:cubicBezTo>
                      <a:pt x="9990" y="4132"/>
                      <a:pt x="10121" y="4167"/>
                      <a:pt x="10252" y="4167"/>
                    </a:cubicBezTo>
                    <a:lnTo>
                      <a:pt x="10300" y="4167"/>
                    </a:lnTo>
                    <a:cubicBezTo>
                      <a:pt x="10455" y="4167"/>
                      <a:pt x="10609" y="4132"/>
                      <a:pt x="10752" y="4096"/>
                    </a:cubicBezTo>
                    <a:close/>
                    <a:moveTo>
                      <a:pt x="4692" y="4358"/>
                    </a:moveTo>
                    <a:cubicBezTo>
                      <a:pt x="4763" y="4524"/>
                      <a:pt x="4918" y="4644"/>
                      <a:pt x="5097" y="4691"/>
                    </a:cubicBezTo>
                    <a:lnTo>
                      <a:pt x="5835" y="4894"/>
                    </a:lnTo>
                    <a:cubicBezTo>
                      <a:pt x="6025" y="4953"/>
                      <a:pt x="6168" y="5132"/>
                      <a:pt x="6168" y="5322"/>
                    </a:cubicBezTo>
                    <a:lnTo>
                      <a:pt x="6168" y="7251"/>
                    </a:lnTo>
                    <a:cubicBezTo>
                      <a:pt x="6168" y="7501"/>
                      <a:pt x="5954" y="7692"/>
                      <a:pt x="5716" y="7692"/>
                    </a:cubicBezTo>
                    <a:lnTo>
                      <a:pt x="5704" y="7692"/>
                    </a:lnTo>
                    <a:lnTo>
                      <a:pt x="5704" y="6144"/>
                    </a:lnTo>
                    <a:cubicBezTo>
                      <a:pt x="5668" y="5787"/>
                      <a:pt x="5394" y="5501"/>
                      <a:pt x="5025" y="5501"/>
                    </a:cubicBezTo>
                    <a:lnTo>
                      <a:pt x="3275" y="5501"/>
                    </a:lnTo>
                    <a:cubicBezTo>
                      <a:pt x="2918" y="5501"/>
                      <a:pt x="2632" y="5787"/>
                      <a:pt x="2632" y="6144"/>
                    </a:cubicBezTo>
                    <a:lnTo>
                      <a:pt x="2632" y="7692"/>
                    </a:lnTo>
                    <a:lnTo>
                      <a:pt x="2620" y="7692"/>
                    </a:lnTo>
                    <a:cubicBezTo>
                      <a:pt x="2370" y="7692"/>
                      <a:pt x="2180" y="7489"/>
                      <a:pt x="2180" y="7251"/>
                    </a:cubicBezTo>
                    <a:lnTo>
                      <a:pt x="2180" y="5322"/>
                    </a:lnTo>
                    <a:cubicBezTo>
                      <a:pt x="2180" y="5132"/>
                      <a:pt x="2311" y="4941"/>
                      <a:pt x="2501" y="4894"/>
                    </a:cubicBezTo>
                    <a:lnTo>
                      <a:pt x="3251" y="4691"/>
                    </a:lnTo>
                    <a:cubicBezTo>
                      <a:pt x="3430" y="4644"/>
                      <a:pt x="3561" y="4524"/>
                      <a:pt x="3644" y="4358"/>
                    </a:cubicBezTo>
                    <a:cubicBezTo>
                      <a:pt x="3811" y="4370"/>
                      <a:pt x="3989" y="4394"/>
                      <a:pt x="4168" y="4394"/>
                    </a:cubicBezTo>
                    <a:cubicBezTo>
                      <a:pt x="4347" y="4394"/>
                      <a:pt x="4525" y="4370"/>
                      <a:pt x="4692" y="4358"/>
                    </a:cubicBezTo>
                    <a:close/>
                    <a:moveTo>
                      <a:pt x="10526" y="5906"/>
                    </a:moveTo>
                    <a:cubicBezTo>
                      <a:pt x="10538" y="5906"/>
                      <a:pt x="10538" y="5906"/>
                      <a:pt x="10538" y="5918"/>
                    </a:cubicBezTo>
                    <a:lnTo>
                      <a:pt x="10538" y="7680"/>
                    </a:lnTo>
                    <a:cubicBezTo>
                      <a:pt x="10538" y="7692"/>
                      <a:pt x="10538" y="7692"/>
                      <a:pt x="10526" y="7692"/>
                    </a:cubicBezTo>
                    <a:lnTo>
                      <a:pt x="7895" y="7692"/>
                    </a:lnTo>
                    <a:cubicBezTo>
                      <a:pt x="7871" y="7692"/>
                      <a:pt x="7871" y="7692"/>
                      <a:pt x="7871" y="7680"/>
                    </a:cubicBezTo>
                    <a:lnTo>
                      <a:pt x="7871" y="5918"/>
                    </a:lnTo>
                    <a:lnTo>
                      <a:pt x="10526" y="5906"/>
                    </a:lnTo>
                    <a:close/>
                    <a:moveTo>
                      <a:pt x="11050" y="4596"/>
                    </a:moveTo>
                    <a:lnTo>
                      <a:pt x="11228" y="4691"/>
                    </a:lnTo>
                    <a:lnTo>
                      <a:pt x="11967" y="4894"/>
                    </a:lnTo>
                    <a:cubicBezTo>
                      <a:pt x="12157" y="4953"/>
                      <a:pt x="12300" y="5132"/>
                      <a:pt x="12300" y="5322"/>
                    </a:cubicBezTo>
                    <a:lnTo>
                      <a:pt x="12300" y="7251"/>
                    </a:lnTo>
                    <a:cubicBezTo>
                      <a:pt x="12300" y="7501"/>
                      <a:pt x="12086" y="7692"/>
                      <a:pt x="11848" y="7692"/>
                    </a:cubicBezTo>
                    <a:lnTo>
                      <a:pt x="10955" y="7692"/>
                    </a:lnTo>
                    <a:lnTo>
                      <a:pt x="10955" y="7680"/>
                    </a:lnTo>
                    <a:lnTo>
                      <a:pt x="10955" y="7227"/>
                    </a:lnTo>
                    <a:lnTo>
                      <a:pt x="11621" y="7227"/>
                    </a:lnTo>
                    <a:cubicBezTo>
                      <a:pt x="11740" y="7227"/>
                      <a:pt x="11836" y="7144"/>
                      <a:pt x="11836" y="7025"/>
                    </a:cubicBezTo>
                    <a:lnTo>
                      <a:pt x="11836" y="5715"/>
                    </a:lnTo>
                    <a:cubicBezTo>
                      <a:pt x="11836" y="5596"/>
                      <a:pt x="11740" y="5501"/>
                      <a:pt x="11621" y="5501"/>
                    </a:cubicBezTo>
                    <a:cubicBezTo>
                      <a:pt x="11502" y="5501"/>
                      <a:pt x="11419" y="5596"/>
                      <a:pt x="11419" y="5715"/>
                    </a:cubicBezTo>
                    <a:lnTo>
                      <a:pt x="11419" y="6834"/>
                    </a:lnTo>
                    <a:lnTo>
                      <a:pt x="10955" y="6834"/>
                    </a:lnTo>
                    <a:lnTo>
                      <a:pt x="10955" y="5941"/>
                    </a:lnTo>
                    <a:cubicBezTo>
                      <a:pt x="10955" y="5691"/>
                      <a:pt x="10764" y="5525"/>
                      <a:pt x="10538" y="5525"/>
                    </a:cubicBezTo>
                    <a:lnTo>
                      <a:pt x="8335" y="5525"/>
                    </a:lnTo>
                    <a:lnTo>
                      <a:pt x="8335" y="5322"/>
                    </a:lnTo>
                    <a:lnTo>
                      <a:pt x="8299" y="5322"/>
                    </a:lnTo>
                    <a:cubicBezTo>
                      <a:pt x="8299" y="5132"/>
                      <a:pt x="8442" y="4941"/>
                      <a:pt x="8633" y="4894"/>
                    </a:cubicBezTo>
                    <a:lnTo>
                      <a:pt x="9383" y="4691"/>
                    </a:lnTo>
                    <a:cubicBezTo>
                      <a:pt x="9442" y="4667"/>
                      <a:pt x="9490" y="4644"/>
                      <a:pt x="9562" y="4596"/>
                    </a:cubicBezTo>
                    <a:lnTo>
                      <a:pt x="9693" y="4727"/>
                    </a:lnTo>
                    <a:cubicBezTo>
                      <a:pt x="9859" y="4894"/>
                      <a:pt x="10062" y="4989"/>
                      <a:pt x="10300" y="4989"/>
                    </a:cubicBezTo>
                    <a:cubicBezTo>
                      <a:pt x="10526" y="4989"/>
                      <a:pt x="10752" y="4894"/>
                      <a:pt x="10907" y="4727"/>
                    </a:cubicBezTo>
                    <a:lnTo>
                      <a:pt x="11050" y="4596"/>
                    </a:lnTo>
                    <a:close/>
                    <a:moveTo>
                      <a:pt x="2632" y="8108"/>
                    </a:moveTo>
                    <a:lnTo>
                      <a:pt x="2632" y="8573"/>
                    </a:lnTo>
                    <a:lnTo>
                      <a:pt x="846" y="8573"/>
                    </a:lnTo>
                    <a:lnTo>
                      <a:pt x="846" y="8108"/>
                    </a:lnTo>
                    <a:close/>
                    <a:moveTo>
                      <a:pt x="13157" y="8108"/>
                    </a:moveTo>
                    <a:lnTo>
                      <a:pt x="13157" y="8573"/>
                    </a:lnTo>
                    <a:lnTo>
                      <a:pt x="5668" y="8573"/>
                    </a:lnTo>
                    <a:lnTo>
                      <a:pt x="5668" y="8108"/>
                    </a:lnTo>
                    <a:close/>
                    <a:moveTo>
                      <a:pt x="5049" y="5906"/>
                    </a:moveTo>
                    <a:cubicBezTo>
                      <a:pt x="5180" y="5906"/>
                      <a:pt x="5287" y="6013"/>
                      <a:pt x="5287" y="6144"/>
                    </a:cubicBezTo>
                    <a:lnTo>
                      <a:pt x="5287" y="9001"/>
                    </a:lnTo>
                    <a:lnTo>
                      <a:pt x="3049" y="9001"/>
                    </a:lnTo>
                    <a:lnTo>
                      <a:pt x="3049" y="6144"/>
                    </a:lnTo>
                    <a:cubicBezTo>
                      <a:pt x="3049" y="6013"/>
                      <a:pt x="3156" y="5906"/>
                      <a:pt x="3287" y="5906"/>
                    </a:cubicBezTo>
                    <a:close/>
                    <a:moveTo>
                      <a:pt x="4168" y="0"/>
                    </a:moveTo>
                    <a:cubicBezTo>
                      <a:pt x="3239" y="0"/>
                      <a:pt x="2501" y="738"/>
                      <a:pt x="2430" y="1738"/>
                    </a:cubicBezTo>
                    <a:cubicBezTo>
                      <a:pt x="2394" y="2155"/>
                      <a:pt x="2263" y="2989"/>
                      <a:pt x="2084" y="3477"/>
                    </a:cubicBezTo>
                    <a:cubicBezTo>
                      <a:pt x="2037" y="3584"/>
                      <a:pt x="2049" y="3703"/>
                      <a:pt x="2096" y="3810"/>
                    </a:cubicBezTo>
                    <a:cubicBezTo>
                      <a:pt x="2144" y="3905"/>
                      <a:pt x="2239" y="3989"/>
                      <a:pt x="2334" y="4024"/>
                    </a:cubicBezTo>
                    <a:cubicBezTo>
                      <a:pt x="2513" y="4084"/>
                      <a:pt x="2811" y="4179"/>
                      <a:pt x="3156" y="4251"/>
                    </a:cubicBezTo>
                    <a:cubicBezTo>
                      <a:pt x="3144" y="4251"/>
                      <a:pt x="3144" y="4251"/>
                      <a:pt x="3120" y="4263"/>
                    </a:cubicBezTo>
                    <a:lnTo>
                      <a:pt x="2382" y="4477"/>
                    </a:lnTo>
                    <a:cubicBezTo>
                      <a:pt x="2013" y="4584"/>
                      <a:pt x="1751" y="4917"/>
                      <a:pt x="1751" y="5310"/>
                    </a:cubicBezTo>
                    <a:lnTo>
                      <a:pt x="1751" y="7227"/>
                    </a:lnTo>
                    <a:cubicBezTo>
                      <a:pt x="1751" y="7394"/>
                      <a:pt x="1799" y="7561"/>
                      <a:pt x="1894" y="7680"/>
                    </a:cubicBezTo>
                    <a:lnTo>
                      <a:pt x="203" y="7680"/>
                    </a:lnTo>
                    <a:cubicBezTo>
                      <a:pt x="84" y="7680"/>
                      <a:pt x="1" y="7763"/>
                      <a:pt x="1" y="7882"/>
                    </a:cubicBezTo>
                    <a:cubicBezTo>
                      <a:pt x="1" y="8001"/>
                      <a:pt x="84" y="8096"/>
                      <a:pt x="203" y="8096"/>
                    </a:cubicBezTo>
                    <a:lnTo>
                      <a:pt x="441" y="8096"/>
                    </a:lnTo>
                    <a:lnTo>
                      <a:pt x="441" y="10073"/>
                    </a:lnTo>
                    <a:cubicBezTo>
                      <a:pt x="441" y="10192"/>
                      <a:pt x="537" y="10275"/>
                      <a:pt x="656" y="10275"/>
                    </a:cubicBezTo>
                    <a:cubicBezTo>
                      <a:pt x="775" y="10275"/>
                      <a:pt x="858" y="10192"/>
                      <a:pt x="858" y="10073"/>
                    </a:cubicBezTo>
                    <a:lnTo>
                      <a:pt x="858" y="8954"/>
                    </a:lnTo>
                    <a:lnTo>
                      <a:pt x="2644" y="8954"/>
                    </a:lnTo>
                    <a:lnTo>
                      <a:pt x="2644" y="10073"/>
                    </a:lnTo>
                    <a:cubicBezTo>
                      <a:pt x="2644" y="10192"/>
                      <a:pt x="2739" y="10275"/>
                      <a:pt x="2858" y="10275"/>
                    </a:cubicBezTo>
                    <a:cubicBezTo>
                      <a:pt x="2977" y="10275"/>
                      <a:pt x="3073" y="10192"/>
                      <a:pt x="3073" y="10073"/>
                    </a:cubicBezTo>
                    <a:lnTo>
                      <a:pt x="3073" y="9406"/>
                    </a:lnTo>
                    <a:lnTo>
                      <a:pt x="5287" y="9406"/>
                    </a:lnTo>
                    <a:lnTo>
                      <a:pt x="5287" y="10073"/>
                    </a:lnTo>
                    <a:cubicBezTo>
                      <a:pt x="5287" y="10192"/>
                      <a:pt x="5371" y="10275"/>
                      <a:pt x="5490" y="10275"/>
                    </a:cubicBezTo>
                    <a:cubicBezTo>
                      <a:pt x="5609" y="10275"/>
                      <a:pt x="5704" y="10192"/>
                      <a:pt x="5704" y="10073"/>
                    </a:cubicBezTo>
                    <a:lnTo>
                      <a:pt x="5704" y="8954"/>
                    </a:lnTo>
                    <a:lnTo>
                      <a:pt x="13169" y="8954"/>
                    </a:lnTo>
                    <a:lnTo>
                      <a:pt x="13169" y="10073"/>
                    </a:lnTo>
                    <a:cubicBezTo>
                      <a:pt x="13169" y="10192"/>
                      <a:pt x="13264" y="10275"/>
                      <a:pt x="13383" y="10275"/>
                    </a:cubicBezTo>
                    <a:cubicBezTo>
                      <a:pt x="13503" y="10275"/>
                      <a:pt x="13586" y="10192"/>
                      <a:pt x="13586" y="10073"/>
                    </a:cubicBezTo>
                    <a:lnTo>
                      <a:pt x="13586" y="8096"/>
                    </a:lnTo>
                    <a:lnTo>
                      <a:pt x="13824" y="8096"/>
                    </a:lnTo>
                    <a:cubicBezTo>
                      <a:pt x="13943" y="8096"/>
                      <a:pt x="14038" y="8001"/>
                      <a:pt x="14038" y="7882"/>
                    </a:cubicBezTo>
                    <a:cubicBezTo>
                      <a:pt x="14003" y="7787"/>
                      <a:pt x="13919" y="7692"/>
                      <a:pt x="13800" y="7692"/>
                    </a:cubicBezTo>
                    <a:lnTo>
                      <a:pt x="12562" y="7692"/>
                    </a:lnTo>
                    <a:cubicBezTo>
                      <a:pt x="12633" y="7561"/>
                      <a:pt x="12693" y="7406"/>
                      <a:pt x="12693" y="7251"/>
                    </a:cubicBezTo>
                    <a:lnTo>
                      <a:pt x="12693" y="5322"/>
                    </a:lnTo>
                    <a:cubicBezTo>
                      <a:pt x="12693" y="4941"/>
                      <a:pt x="12443" y="4596"/>
                      <a:pt x="12074" y="4489"/>
                    </a:cubicBezTo>
                    <a:lnTo>
                      <a:pt x="11324" y="4286"/>
                    </a:lnTo>
                    <a:cubicBezTo>
                      <a:pt x="11228" y="4251"/>
                      <a:pt x="11169" y="4167"/>
                      <a:pt x="11169" y="4060"/>
                    </a:cubicBezTo>
                    <a:lnTo>
                      <a:pt x="11169" y="3893"/>
                    </a:lnTo>
                    <a:cubicBezTo>
                      <a:pt x="11240" y="3858"/>
                      <a:pt x="11300" y="3798"/>
                      <a:pt x="11359" y="3739"/>
                    </a:cubicBezTo>
                    <a:cubicBezTo>
                      <a:pt x="11657" y="3453"/>
                      <a:pt x="11824" y="3060"/>
                      <a:pt x="11824" y="2643"/>
                    </a:cubicBezTo>
                    <a:lnTo>
                      <a:pt x="11824" y="2262"/>
                    </a:lnTo>
                    <a:lnTo>
                      <a:pt x="11895" y="2096"/>
                    </a:lnTo>
                    <a:cubicBezTo>
                      <a:pt x="11979" y="1917"/>
                      <a:pt x="12026" y="1703"/>
                      <a:pt x="12026" y="1512"/>
                    </a:cubicBezTo>
                    <a:lnTo>
                      <a:pt x="12026" y="453"/>
                    </a:lnTo>
                    <a:cubicBezTo>
                      <a:pt x="12026" y="333"/>
                      <a:pt x="11943" y="250"/>
                      <a:pt x="11824" y="250"/>
                    </a:cubicBezTo>
                    <a:lnTo>
                      <a:pt x="9859" y="250"/>
                    </a:lnTo>
                    <a:cubicBezTo>
                      <a:pt x="9145" y="250"/>
                      <a:pt x="8561" y="834"/>
                      <a:pt x="8561" y="1548"/>
                    </a:cubicBezTo>
                    <a:lnTo>
                      <a:pt x="8561" y="1560"/>
                    </a:lnTo>
                    <a:cubicBezTo>
                      <a:pt x="8561" y="1727"/>
                      <a:pt x="8597" y="1881"/>
                      <a:pt x="8680" y="2036"/>
                    </a:cubicBezTo>
                    <a:lnTo>
                      <a:pt x="8788" y="2238"/>
                    </a:lnTo>
                    <a:lnTo>
                      <a:pt x="8788" y="2572"/>
                    </a:lnTo>
                    <a:cubicBezTo>
                      <a:pt x="8788" y="3108"/>
                      <a:pt x="9050" y="3584"/>
                      <a:pt x="9442" y="3870"/>
                    </a:cubicBezTo>
                    <a:lnTo>
                      <a:pt x="9442" y="4048"/>
                    </a:lnTo>
                    <a:cubicBezTo>
                      <a:pt x="9442" y="4143"/>
                      <a:pt x="9359" y="4239"/>
                      <a:pt x="9276" y="4263"/>
                    </a:cubicBezTo>
                    <a:lnTo>
                      <a:pt x="8526" y="4477"/>
                    </a:lnTo>
                    <a:cubicBezTo>
                      <a:pt x="8157" y="4584"/>
                      <a:pt x="7907" y="4917"/>
                      <a:pt x="7907" y="5310"/>
                    </a:cubicBezTo>
                    <a:lnTo>
                      <a:pt x="7907" y="5489"/>
                    </a:lnTo>
                    <a:lnTo>
                      <a:pt x="7895" y="5489"/>
                    </a:lnTo>
                    <a:cubicBezTo>
                      <a:pt x="7657" y="5489"/>
                      <a:pt x="7478" y="5679"/>
                      <a:pt x="7478" y="5906"/>
                    </a:cubicBezTo>
                    <a:lnTo>
                      <a:pt x="7478" y="7656"/>
                    </a:lnTo>
                    <a:lnTo>
                      <a:pt x="7478" y="7680"/>
                    </a:lnTo>
                    <a:lnTo>
                      <a:pt x="6442" y="7680"/>
                    </a:lnTo>
                    <a:cubicBezTo>
                      <a:pt x="6525" y="7537"/>
                      <a:pt x="6585" y="7394"/>
                      <a:pt x="6585" y="7227"/>
                    </a:cubicBezTo>
                    <a:lnTo>
                      <a:pt x="6585" y="5310"/>
                    </a:lnTo>
                    <a:cubicBezTo>
                      <a:pt x="6585" y="4917"/>
                      <a:pt x="6323" y="4584"/>
                      <a:pt x="5954" y="4477"/>
                    </a:cubicBezTo>
                    <a:lnTo>
                      <a:pt x="5216" y="4263"/>
                    </a:lnTo>
                    <a:cubicBezTo>
                      <a:pt x="5192" y="4263"/>
                      <a:pt x="5192" y="4263"/>
                      <a:pt x="5180" y="4251"/>
                    </a:cubicBezTo>
                    <a:cubicBezTo>
                      <a:pt x="5537" y="4179"/>
                      <a:pt x="5823" y="4084"/>
                      <a:pt x="6002" y="4024"/>
                    </a:cubicBezTo>
                    <a:cubicBezTo>
                      <a:pt x="6109" y="3989"/>
                      <a:pt x="6192" y="3905"/>
                      <a:pt x="6240" y="3810"/>
                    </a:cubicBezTo>
                    <a:cubicBezTo>
                      <a:pt x="6287" y="3703"/>
                      <a:pt x="6299" y="3596"/>
                      <a:pt x="6252" y="3477"/>
                    </a:cubicBezTo>
                    <a:cubicBezTo>
                      <a:pt x="6073" y="2977"/>
                      <a:pt x="5942" y="2143"/>
                      <a:pt x="5906" y="1738"/>
                    </a:cubicBezTo>
                    <a:cubicBezTo>
                      <a:pt x="5835" y="738"/>
                      <a:pt x="5097" y="0"/>
                      <a:pt x="41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4"/>
              <p:cNvSpPr/>
              <p:nvPr/>
            </p:nvSpPr>
            <p:spPr>
              <a:xfrm>
                <a:off x="6019323" y="2641653"/>
                <a:ext cx="13272" cy="13272"/>
              </a:xfrm>
              <a:custGeom>
                <a:rect b="b" l="l" r="r" t="t"/>
                <a:pathLst>
                  <a:path extrusionOk="0" h="417" w="417">
                    <a:moveTo>
                      <a:pt x="202" y="0"/>
                    </a:moveTo>
                    <a:cubicBezTo>
                      <a:pt x="95" y="0"/>
                      <a:pt x="0" y="84"/>
                      <a:pt x="0" y="203"/>
                    </a:cubicBezTo>
                    <a:cubicBezTo>
                      <a:pt x="0" y="322"/>
                      <a:pt x="95" y="417"/>
                      <a:pt x="202" y="417"/>
                    </a:cubicBezTo>
                    <a:cubicBezTo>
                      <a:pt x="322" y="417"/>
                      <a:pt x="417" y="322"/>
                      <a:pt x="417" y="203"/>
                    </a:cubicBezTo>
                    <a:cubicBezTo>
                      <a:pt x="417" y="84"/>
                      <a:pt x="322" y="0"/>
                      <a:pt x="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3" name="Google Shape;373;p4"/>
          <p:cNvGrpSpPr/>
          <p:nvPr/>
        </p:nvGrpSpPr>
        <p:grpSpPr>
          <a:xfrm>
            <a:off x="7159237" y="5228879"/>
            <a:ext cx="546290" cy="546290"/>
            <a:chOff x="7159237" y="5228879"/>
            <a:chExt cx="546290" cy="546290"/>
          </a:xfrm>
        </p:grpSpPr>
        <p:sp>
          <p:nvSpPr>
            <p:cNvPr id="374" name="Google Shape;374;p4"/>
            <p:cNvSpPr/>
            <p:nvPr/>
          </p:nvSpPr>
          <p:spPr>
            <a:xfrm>
              <a:off x="7159237" y="5228879"/>
              <a:ext cx="546290" cy="54629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5" name="Google Shape;375;p4"/>
            <p:cNvGrpSpPr/>
            <p:nvPr/>
          </p:nvGrpSpPr>
          <p:grpSpPr>
            <a:xfrm>
              <a:off x="7254833" y="5324284"/>
              <a:ext cx="355099" cy="355481"/>
              <a:chOff x="3539102" y="2427549"/>
              <a:chExt cx="355099" cy="355481"/>
            </a:xfrm>
          </p:grpSpPr>
          <p:sp>
            <p:nvSpPr>
              <p:cNvPr id="376" name="Google Shape;376;p4"/>
              <p:cNvSpPr/>
              <p:nvPr/>
            </p:nvSpPr>
            <p:spPr>
              <a:xfrm>
                <a:off x="3539102" y="2561320"/>
                <a:ext cx="355099" cy="221710"/>
              </a:xfrm>
              <a:custGeom>
                <a:rect b="b" l="l" r="r" t="t"/>
                <a:pathLst>
                  <a:path extrusionOk="0" h="6966" w="11157">
                    <a:moveTo>
                      <a:pt x="2953" y="3131"/>
                    </a:moveTo>
                    <a:lnTo>
                      <a:pt x="2953" y="6644"/>
                    </a:lnTo>
                    <a:lnTo>
                      <a:pt x="1537" y="6644"/>
                    </a:lnTo>
                    <a:lnTo>
                      <a:pt x="1537" y="3131"/>
                    </a:lnTo>
                    <a:close/>
                    <a:moveTo>
                      <a:pt x="6263" y="2250"/>
                    </a:moveTo>
                    <a:lnTo>
                      <a:pt x="6263" y="6644"/>
                    </a:lnTo>
                    <a:lnTo>
                      <a:pt x="4858" y="6644"/>
                    </a:lnTo>
                    <a:lnTo>
                      <a:pt x="4858" y="2250"/>
                    </a:lnTo>
                    <a:close/>
                    <a:moveTo>
                      <a:pt x="9585" y="333"/>
                    </a:moveTo>
                    <a:lnTo>
                      <a:pt x="9585" y="6644"/>
                    </a:lnTo>
                    <a:lnTo>
                      <a:pt x="8168" y="6644"/>
                    </a:lnTo>
                    <a:lnTo>
                      <a:pt x="8168" y="333"/>
                    </a:lnTo>
                    <a:close/>
                    <a:moveTo>
                      <a:pt x="8025" y="0"/>
                    </a:moveTo>
                    <a:cubicBezTo>
                      <a:pt x="7930" y="0"/>
                      <a:pt x="7859" y="83"/>
                      <a:pt x="7859" y="167"/>
                    </a:cubicBezTo>
                    <a:lnTo>
                      <a:pt x="7859" y="6644"/>
                    </a:lnTo>
                    <a:lnTo>
                      <a:pt x="6609" y="6644"/>
                    </a:lnTo>
                    <a:lnTo>
                      <a:pt x="6609" y="2084"/>
                    </a:lnTo>
                    <a:cubicBezTo>
                      <a:pt x="6609" y="2000"/>
                      <a:pt x="6537" y="1917"/>
                      <a:pt x="6442" y="1917"/>
                    </a:cubicBezTo>
                    <a:lnTo>
                      <a:pt x="4704" y="1917"/>
                    </a:lnTo>
                    <a:cubicBezTo>
                      <a:pt x="4608" y="1917"/>
                      <a:pt x="4537" y="2000"/>
                      <a:pt x="4537" y="2084"/>
                    </a:cubicBezTo>
                    <a:lnTo>
                      <a:pt x="4537" y="6644"/>
                    </a:lnTo>
                    <a:lnTo>
                      <a:pt x="3287" y="6644"/>
                    </a:lnTo>
                    <a:lnTo>
                      <a:pt x="3287" y="2965"/>
                    </a:lnTo>
                    <a:cubicBezTo>
                      <a:pt x="3287" y="2881"/>
                      <a:pt x="3215" y="2798"/>
                      <a:pt x="3120" y="2798"/>
                    </a:cubicBezTo>
                    <a:lnTo>
                      <a:pt x="1382" y="2798"/>
                    </a:lnTo>
                    <a:cubicBezTo>
                      <a:pt x="1298" y="2798"/>
                      <a:pt x="1215" y="2881"/>
                      <a:pt x="1215" y="2965"/>
                    </a:cubicBezTo>
                    <a:lnTo>
                      <a:pt x="1215" y="6644"/>
                    </a:lnTo>
                    <a:lnTo>
                      <a:pt x="167" y="6644"/>
                    </a:lnTo>
                    <a:cubicBezTo>
                      <a:pt x="72" y="6644"/>
                      <a:pt x="1" y="6715"/>
                      <a:pt x="1" y="6810"/>
                    </a:cubicBezTo>
                    <a:cubicBezTo>
                      <a:pt x="1" y="6894"/>
                      <a:pt x="72" y="6965"/>
                      <a:pt x="167" y="6965"/>
                    </a:cubicBezTo>
                    <a:lnTo>
                      <a:pt x="11002" y="6965"/>
                    </a:lnTo>
                    <a:cubicBezTo>
                      <a:pt x="11085" y="6965"/>
                      <a:pt x="11157" y="6894"/>
                      <a:pt x="11157" y="6810"/>
                    </a:cubicBezTo>
                    <a:cubicBezTo>
                      <a:pt x="11145" y="6715"/>
                      <a:pt x="11073" y="6644"/>
                      <a:pt x="10990" y="6644"/>
                    </a:cubicBezTo>
                    <a:lnTo>
                      <a:pt x="9930" y="6644"/>
                    </a:lnTo>
                    <a:lnTo>
                      <a:pt x="9930" y="167"/>
                    </a:lnTo>
                    <a:cubicBezTo>
                      <a:pt x="9930" y="83"/>
                      <a:pt x="9859" y="0"/>
                      <a:pt x="97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4"/>
              <p:cNvSpPr/>
              <p:nvPr/>
            </p:nvSpPr>
            <p:spPr>
              <a:xfrm>
                <a:off x="3544417" y="2427549"/>
                <a:ext cx="339568" cy="205415"/>
              </a:xfrm>
              <a:custGeom>
                <a:rect b="b" l="l" r="r" t="t"/>
                <a:pathLst>
                  <a:path extrusionOk="0" h="6454" w="10669">
                    <a:moveTo>
                      <a:pt x="10157" y="0"/>
                    </a:moveTo>
                    <a:cubicBezTo>
                      <a:pt x="10125" y="0"/>
                      <a:pt x="10093" y="4"/>
                      <a:pt x="10061" y="12"/>
                    </a:cubicBezTo>
                    <a:lnTo>
                      <a:pt x="8656" y="191"/>
                    </a:lnTo>
                    <a:cubicBezTo>
                      <a:pt x="8382" y="214"/>
                      <a:pt x="8180" y="488"/>
                      <a:pt x="8216" y="762"/>
                    </a:cubicBezTo>
                    <a:cubicBezTo>
                      <a:pt x="8238" y="1032"/>
                      <a:pt x="8483" y="1217"/>
                      <a:pt x="8751" y="1217"/>
                    </a:cubicBezTo>
                    <a:cubicBezTo>
                      <a:pt x="8767" y="1217"/>
                      <a:pt x="8783" y="1216"/>
                      <a:pt x="8799" y="1215"/>
                    </a:cubicBezTo>
                    <a:lnTo>
                      <a:pt x="8906" y="1203"/>
                    </a:lnTo>
                    <a:lnTo>
                      <a:pt x="8906" y="1203"/>
                    </a:lnTo>
                    <a:cubicBezTo>
                      <a:pt x="7204" y="3191"/>
                      <a:pt x="5156" y="4215"/>
                      <a:pt x="3715" y="4727"/>
                    </a:cubicBezTo>
                    <a:cubicBezTo>
                      <a:pt x="1917" y="5370"/>
                      <a:pt x="524" y="5429"/>
                      <a:pt x="500" y="5429"/>
                    </a:cubicBezTo>
                    <a:cubicBezTo>
                      <a:pt x="227" y="5441"/>
                      <a:pt x="0" y="5679"/>
                      <a:pt x="12" y="5965"/>
                    </a:cubicBezTo>
                    <a:cubicBezTo>
                      <a:pt x="24" y="6239"/>
                      <a:pt x="250" y="6453"/>
                      <a:pt x="524" y="6453"/>
                    </a:cubicBezTo>
                    <a:lnTo>
                      <a:pt x="536" y="6453"/>
                    </a:lnTo>
                    <a:cubicBezTo>
                      <a:pt x="596" y="6453"/>
                      <a:pt x="2084" y="6394"/>
                      <a:pt x="4037" y="5703"/>
                    </a:cubicBezTo>
                    <a:cubicBezTo>
                      <a:pt x="5132" y="5322"/>
                      <a:pt x="6156" y="4798"/>
                      <a:pt x="7096" y="4167"/>
                    </a:cubicBezTo>
                    <a:cubicBezTo>
                      <a:pt x="7168" y="4120"/>
                      <a:pt x="7192" y="4013"/>
                      <a:pt x="7144" y="3941"/>
                    </a:cubicBezTo>
                    <a:cubicBezTo>
                      <a:pt x="7113" y="3895"/>
                      <a:pt x="7058" y="3869"/>
                      <a:pt x="7003" y="3869"/>
                    </a:cubicBezTo>
                    <a:cubicBezTo>
                      <a:pt x="6973" y="3869"/>
                      <a:pt x="6943" y="3877"/>
                      <a:pt x="6918" y="3893"/>
                    </a:cubicBezTo>
                    <a:cubicBezTo>
                      <a:pt x="5989" y="4513"/>
                      <a:pt x="5001" y="5025"/>
                      <a:pt x="3929" y="5394"/>
                    </a:cubicBezTo>
                    <a:cubicBezTo>
                      <a:pt x="2024" y="6084"/>
                      <a:pt x="596" y="6120"/>
                      <a:pt x="536" y="6120"/>
                    </a:cubicBezTo>
                    <a:cubicBezTo>
                      <a:pt x="429" y="6120"/>
                      <a:pt x="358" y="6049"/>
                      <a:pt x="358" y="5953"/>
                    </a:cubicBezTo>
                    <a:cubicBezTo>
                      <a:pt x="358" y="5846"/>
                      <a:pt x="429" y="5751"/>
                      <a:pt x="536" y="5751"/>
                    </a:cubicBezTo>
                    <a:cubicBezTo>
                      <a:pt x="548" y="5751"/>
                      <a:pt x="1989" y="5691"/>
                      <a:pt x="3834" y="5036"/>
                    </a:cubicBezTo>
                    <a:cubicBezTo>
                      <a:pt x="5406" y="4489"/>
                      <a:pt x="7632" y="3346"/>
                      <a:pt x="9454" y="1084"/>
                    </a:cubicBezTo>
                    <a:cubicBezTo>
                      <a:pt x="9534" y="969"/>
                      <a:pt x="9459" y="809"/>
                      <a:pt x="9315" y="809"/>
                    </a:cubicBezTo>
                    <a:cubicBezTo>
                      <a:pt x="9310" y="809"/>
                      <a:pt x="9304" y="809"/>
                      <a:pt x="9299" y="810"/>
                    </a:cubicBezTo>
                    <a:lnTo>
                      <a:pt x="8775" y="869"/>
                    </a:lnTo>
                    <a:cubicBezTo>
                      <a:pt x="8768" y="870"/>
                      <a:pt x="8761" y="871"/>
                      <a:pt x="8754" y="871"/>
                    </a:cubicBezTo>
                    <a:cubicBezTo>
                      <a:pt x="8676" y="871"/>
                      <a:pt x="8595" y="815"/>
                      <a:pt x="8573" y="738"/>
                    </a:cubicBezTo>
                    <a:cubicBezTo>
                      <a:pt x="8537" y="631"/>
                      <a:pt x="8620" y="512"/>
                      <a:pt x="8740" y="500"/>
                    </a:cubicBezTo>
                    <a:lnTo>
                      <a:pt x="10133" y="322"/>
                    </a:lnTo>
                    <a:cubicBezTo>
                      <a:pt x="10139" y="321"/>
                      <a:pt x="10146" y="320"/>
                      <a:pt x="10153" y="320"/>
                    </a:cubicBezTo>
                    <a:cubicBezTo>
                      <a:pt x="10253" y="320"/>
                      <a:pt x="10347" y="400"/>
                      <a:pt x="10347" y="500"/>
                    </a:cubicBezTo>
                    <a:lnTo>
                      <a:pt x="10347" y="1893"/>
                    </a:lnTo>
                    <a:cubicBezTo>
                      <a:pt x="10347" y="2000"/>
                      <a:pt x="10252" y="2072"/>
                      <a:pt x="10168" y="2072"/>
                    </a:cubicBezTo>
                    <a:cubicBezTo>
                      <a:pt x="10073" y="2072"/>
                      <a:pt x="9990" y="1988"/>
                      <a:pt x="9990" y="1893"/>
                    </a:cubicBezTo>
                    <a:lnTo>
                      <a:pt x="9990" y="1477"/>
                    </a:lnTo>
                    <a:cubicBezTo>
                      <a:pt x="9990" y="1417"/>
                      <a:pt x="9942" y="1346"/>
                      <a:pt x="9883" y="1334"/>
                    </a:cubicBezTo>
                    <a:cubicBezTo>
                      <a:pt x="9866" y="1324"/>
                      <a:pt x="9848" y="1319"/>
                      <a:pt x="9830" y="1319"/>
                    </a:cubicBezTo>
                    <a:cubicBezTo>
                      <a:pt x="9784" y="1319"/>
                      <a:pt x="9738" y="1347"/>
                      <a:pt x="9704" y="1381"/>
                    </a:cubicBezTo>
                    <a:cubicBezTo>
                      <a:pt x="9085" y="2119"/>
                      <a:pt x="8394" y="2810"/>
                      <a:pt x="7632" y="3382"/>
                    </a:cubicBezTo>
                    <a:cubicBezTo>
                      <a:pt x="7561" y="3441"/>
                      <a:pt x="7537" y="3548"/>
                      <a:pt x="7597" y="3608"/>
                    </a:cubicBezTo>
                    <a:cubicBezTo>
                      <a:pt x="7635" y="3646"/>
                      <a:pt x="7692" y="3674"/>
                      <a:pt x="7744" y="3674"/>
                    </a:cubicBezTo>
                    <a:cubicBezTo>
                      <a:pt x="7773" y="3674"/>
                      <a:pt x="7801" y="3665"/>
                      <a:pt x="7823" y="3643"/>
                    </a:cubicBezTo>
                    <a:cubicBezTo>
                      <a:pt x="8489" y="3131"/>
                      <a:pt x="9109" y="2548"/>
                      <a:pt x="9656" y="1917"/>
                    </a:cubicBezTo>
                    <a:cubicBezTo>
                      <a:pt x="9668" y="2179"/>
                      <a:pt x="9894" y="2405"/>
                      <a:pt x="10156" y="2405"/>
                    </a:cubicBezTo>
                    <a:cubicBezTo>
                      <a:pt x="10442" y="2405"/>
                      <a:pt x="10668" y="2179"/>
                      <a:pt x="10668" y="1893"/>
                    </a:cubicBezTo>
                    <a:lnTo>
                      <a:pt x="10668" y="500"/>
                    </a:lnTo>
                    <a:cubicBezTo>
                      <a:pt x="10621" y="369"/>
                      <a:pt x="10561" y="238"/>
                      <a:pt x="10466" y="131"/>
                    </a:cubicBezTo>
                    <a:cubicBezTo>
                      <a:pt x="10382" y="48"/>
                      <a:pt x="10270" y="0"/>
                      <a:pt x="101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8" name="Google Shape;378;p4"/>
          <p:cNvGrpSpPr/>
          <p:nvPr/>
        </p:nvGrpSpPr>
        <p:grpSpPr>
          <a:xfrm>
            <a:off x="1452060" y="5280286"/>
            <a:ext cx="534946" cy="534946"/>
            <a:chOff x="1452060" y="4405696"/>
            <a:chExt cx="534946" cy="534946"/>
          </a:xfrm>
        </p:grpSpPr>
        <p:sp>
          <p:nvSpPr>
            <p:cNvPr id="379" name="Google Shape;379;p4"/>
            <p:cNvSpPr/>
            <p:nvPr/>
          </p:nvSpPr>
          <p:spPr>
            <a:xfrm>
              <a:off x="1452060" y="4405696"/>
              <a:ext cx="534946" cy="53494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0" name="Google Shape;380;p4"/>
            <p:cNvGrpSpPr/>
            <p:nvPr/>
          </p:nvGrpSpPr>
          <p:grpSpPr>
            <a:xfrm>
              <a:off x="1587258" y="4496558"/>
              <a:ext cx="264550" cy="353222"/>
              <a:chOff x="903530" y="3806125"/>
              <a:chExt cx="264550" cy="353222"/>
            </a:xfrm>
          </p:grpSpPr>
          <p:sp>
            <p:nvSpPr>
              <p:cNvPr id="381" name="Google Shape;381;p4"/>
              <p:cNvSpPr/>
              <p:nvPr/>
            </p:nvSpPr>
            <p:spPr>
              <a:xfrm>
                <a:off x="926637" y="3839321"/>
                <a:ext cx="173237" cy="162002"/>
              </a:xfrm>
              <a:custGeom>
                <a:rect b="b" l="l" r="r" t="t"/>
                <a:pathLst>
                  <a:path extrusionOk="0" h="5090" w="5443">
                    <a:moveTo>
                      <a:pt x="3418" y="1"/>
                    </a:moveTo>
                    <a:cubicBezTo>
                      <a:pt x="2623" y="1"/>
                      <a:pt x="1831" y="307"/>
                      <a:pt x="1227" y="911"/>
                    </a:cubicBezTo>
                    <a:cubicBezTo>
                      <a:pt x="108" y="2030"/>
                      <a:pt x="1" y="3804"/>
                      <a:pt x="989" y="5030"/>
                    </a:cubicBezTo>
                    <a:cubicBezTo>
                      <a:pt x="1013" y="5078"/>
                      <a:pt x="1061" y="5090"/>
                      <a:pt x="1120" y="5090"/>
                    </a:cubicBezTo>
                    <a:cubicBezTo>
                      <a:pt x="1156" y="5090"/>
                      <a:pt x="1192" y="5078"/>
                      <a:pt x="1227" y="5066"/>
                    </a:cubicBezTo>
                    <a:cubicBezTo>
                      <a:pt x="1299" y="5006"/>
                      <a:pt x="1311" y="4899"/>
                      <a:pt x="1251" y="4840"/>
                    </a:cubicBezTo>
                    <a:cubicBezTo>
                      <a:pt x="382" y="3744"/>
                      <a:pt x="477" y="2149"/>
                      <a:pt x="1477" y="1149"/>
                    </a:cubicBezTo>
                    <a:cubicBezTo>
                      <a:pt x="2019" y="607"/>
                      <a:pt x="2735" y="334"/>
                      <a:pt x="3452" y="334"/>
                    </a:cubicBezTo>
                    <a:cubicBezTo>
                      <a:pt x="4059" y="334"/>
                      <a:pt x="4666" y="530"/>
                      <a:pt x="5168" y="923"/>
                    </a:cubicBezTo>
                    <a:cubicBezTo>
                      <a:pt x="5199" y="948"/>
                      <a:pt x="5237" y="961"/>
                      <a:pt x="5273" y="961"/>
                    </a:cubicBezTo>
                    <a:cubicBezTo>
                      <a:pt x="5321" y="961"/>
                      <a:pt x="5367" y="939"/>
                      <a:pt x="5394" y="899"/>
                    </a:cubicBezTo>
                    <a:cubicBezTo>
                      <a:pt x="5442" y="827"/>
                      <a:pt x="5418" y="720"/>
                      <a:pt x="5347" y="672"/>
                    </a:cubicBezTo>
                    <a:cubicBezTo>
                      <a:pt x="4777" y="223"/>
                      <a:pt x="4096" y="1"/>
                      <a:pt x="34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4"/>
              <p:cNvSpPr/>
              <p:nvPr/>
            </p:nvSpPr>
            <p:spPr>
              <a:xfrm>
                <a:off x="903530" y="3806125"/>
                <a:ext cx="264550" cy="353222"/>
              </a:xfrm>
              <a:custGeom>
                <a:rect b="b" l="l" r="r" t="t"/>
                <a:pathLst>
                  <a:path extrusionOk="0" h="11098" w="8312">
                    <a:moveTo>
                      <a:pt x="4144" y="322"/>
                    </a:moveTo>
                    <a:cubicBezTo>
                      <a:pt x="6251" y="322"/>
                      <a:pt x="7966" y="2025"/>
                      <a:pt x="7966" y="4144"/>
                    </a:cubicBezTo>
                    <a:cubicBezTo>
                      <a:pt x="7978" y="5085"/>
                      <a:pt x="7775" y="6002"/>
                      <a:pt x="7371" y="6895"/>
                    </a:cubicBezTo>
                    <a:cubicBezTo>
                      <a:pt x="7037" y="7609"/>
                      <a:pt x="6597" y="8323"/>
                      <a:pt x="6025" y="8978"/>
                    </a:cubicBezTo>
                    <a:cubicBezTo>
                      <a:pt x="5228" y="9919"/>
                      <a:pt x="4418" y="10526"/>
                      <a:pt x="4156" y="10717"/>
                    </a:cubicBezTo>
                    <a:cubicBezTo>
                      <a:pt x="3882" y="10538"/>
                      <a:pt x="3084" y="9931"/>
                      <a:pt x="2275" y="8990"/>
                    </a:cubicBezTo>
                    <a:cubicBezTo>
                      <a:pt x="1715" y="8323"/>
                      <a:pt x="1251" y="7621"/>
                      <a:pt x="929" y="6895"/>
                    </a:cubicBezTo>
                    <a:cubicBezTo>
                      <a:pt x="525" y="6002"/>
                      <a:pt x="310" y="5085"/>
                      <a:pt x="310" y="4144"/>
                    </a:cubicBezTo>
                    <a:cubicBezTo>
                      <a:pt x="310" y="2025"/>
                      <a:pt x="2025" y="322"/>
                      <a:pt x="4144" y="322"/>
                    </a:cubicBezTo>
                    <a:close/>
                    <a:moveTo>
                      <a:pt x="4156" y="1"/>
                    </a:moveTo>
                    <a:cubicBezTo>
                      <a:pt x="1858" y="1"/>
                      <a:pt x="1" y="1870"/>
                      <a:pt x="1" y="4156"/>
                    </a:cubicBezTo>
                    <a:cubicBezTo>
                      <a:pt x="1" y="5121"/>
                      <a:pt x="215" y="6097"/>
                      <a:pt x="644" y="7049"/>
                    </a:cubicBezTo>
                    <a:cubicBezTo>
                      <a:pt x="989" y="7788"/>
                      <a:pt x="1441" y="8514"/>
                      <a:pt x="2037" y="9216"/>
                    </a:cubicBezTo>
                    <a:cubicBezTo>
                      <a:pt x="3037" y="10395"/>
                      <a:pt x="4037" y="11050"/>
                      <a:pt x="4061" y="11062"/>
                    </a:cubicBezTo>
                    <a:cubicBezTo>
                      <a:pt x="4096" y="11074"/>
                      <a:pt x="4120" y="11098"/>
                      <a:pt x="4156" y="11098"/>
                    </a:cubicBezTo>
                    <a:cubicBezTo>
                      <a:pt x="4180" y="11098"/>
                      <a:pt x="4215" y="11074"/>
                      <a:pt x="4239" y="11062"/>
                    </a:cubicBezTo>
                    <a:cubicBezTo>
                      <a:pt x="4287" y="11038"/>
                      <a:pt x="5275" y="10395"/>
                      <a:pt x="6263" y="9216"/>
                    </a:cubicBezTo>
                    <a:cubicBezTo>
                      <a:pt x="6859" y="8538"/>
                      <a:pt x="7323" y="7800"/>
                      <a:pt x="7668" y="7049"/>
                    </a:cubicBezTo>
                    <a:cubicBezTo>
                      <a:pt x="8085" y="6109"/>
                      <a:pt x="8311" y="5144"/>
                      <a:pt x="8311" y="4156"/>
                    </a:cubicBezTo>
                    <a:cubicBezTo>
                      <a:pt x="8311" y="1870"/>
                      <a:pt x="6442" y="1"/>
                      <a:pt x="41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4"/>
              <p:cNvSpPr/>
              <p:nvPr/>
            </p:nvSpPr>
            <p:spPr>
              <a:xfrm>
                <a:off x="1008879" y="3904059"/>
                <a:ext cx="54966" cy="18460"/>
              </a:xfrm>
              <a:custGeom>
                <a:rect b="b" l="l" r="r" t="t"/>
                <a:pathLst>
                  <a:path extrusionOk="0" h="580" w="1727">
                    <a:moveTo>
                      <a:pt x="648" y="1"/>
                    </a:moveTo>
                    <a:cubicBezTo>
                      <a:pt x="492" y="1"/>
                      <a:pt x="319" y="16"/>
                      <a:pt x="132" y="55"/>
                    </a:cubicBezTo>
                    <a:cubicBezTo>
                      <a:pt x="60" y="67"/>
                      <a:pt x="1" y="127"/>
                      <a:pt x="1" y="222"/>
                    </a:cubicBezTo>
                    <a:lnTo>
                      <a:pt x="1" y="401"/>
                    </a:lnTo>
                    <a:cubicBezTo>
                      <a:pt x="1" y="484"/>
                      <a:pt x="72" y="555"/>
                      <a:pt x="155" y="555"/>
                    </a:cubicBezTo>
                    <a:cubicBezTo>
                      <a:pt x="251" y="555"/>
                      <a:pt x="322" y="484"/>
                      <a:pt x="322" y="401"/>
                    </a:cubicBezTo>
                    <a:lnTo>
                      <a:pt x="322" y="365"/>
                    </a:lnTo>
                    <a:cubicBezTo>
                      <a:pt x="434" y="350"/>
                      <a:pt x="539" y="343"/>
                      <a:pt x="636" y="343"/>
                    </a:cubicBezTo>
                    <a:cubicBezTo>
                      <a:pt x="841" y="343"/>
                      <a:pt x="1011" y="372"/>
                      <a:pt x="1132" y="413"/>
                    </a:cubicBezTo>
                    <a:cubicBezTo>
                      <a:pt x="1334" y="472"/>
                      <a:pt x="1453" y="543"/>
                      <a:pt x="1465" y="543"/>
                    </a:cubicBezTo>
                    <a:cubicBezTo>
                      <a:pt x="1501" y="555"/>
                      <a:pt x="1525" y="579"/>
                      <a:pt x="1560" y="579"/>
                    </a:cubicBezTo>
                    <a:cubicBezTo>
                      <a:pt x="1620" y="579"/>
                      <a:pt x="1667" y="543"/>
                      <a:pt x="1691" y="496"/>
                    </a:cubicBezTo>
                    <a:cubicBezTo>
                      <a:pt x="1727" y="401"/>
                      <a:pt x="1703" y="305"/>
                      <a:pt x="1632" y="246"/>
                    </a:cubicBezTo>
                    <a:cubicBezTo>
                      <a:pt x="1613" y="236"/>
                      <a:pt x="1255" y="1"/>
                      <a:pt x="6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4"/>
              <p:cNvSpPr/>
              <p:nvPr/>
            </p:nvSpPr>
            <p:spPr>
              <a:xfrm>
                <a:off x="972118" y="3872072"/>
                <a:ext cx="172473" cy="164866"/>
              </a:xfrm>
              <a:custGeom>
                <a:rect b="b" l="l" r="r" t="t"/>
                <a:pathLst>
                  <a:path extrusionOk="0" h="5180" w="5419">
                    <a:moveTo>
                      <a:pt x="3239" y="346"/>
                    </a:moveTo>
                    <a:lnTo>
                      <a:pt x="3239" y="1144"/>
                    </a:lnTo>
                    <a:cubicBezTo>
                      <a:pt x="3239" y="1287"/>
                      <a:pt x="3203" y="1418"/>
                      <a:pt x="3144" y="1537"/>
                    </a:cubicBezTo>
                    <a:lnTo>
                      <a:pt x="3084" y="1668"/>
                    </a:lnTo>
                    <a:cubicBezTo>
                      <a:pt x="3073" y="1703"/>
                      <a:pt x="3073" y="1715"/>
                      <a:pt x="3073" y="1739"/>
                    </a:cubicBezTo>
                    <a:lnTo>
                      <a:pt x="3073" y="2084"/>
                    </a:lnTo>
                    <a:cubicBezTo>
                      <a:pt x="3073" y="2370"/>
                      <a:pt x="2953" y="2632"/>
                      <a:pt x="2763" y="2846"/>
                    </a:cubicBezTo>
                    <a:cubicBezTo>
                      <a:pt x="2558" y="3028"/>
                      <a:pt x="2311" y="3145"/>
                      <a:pt x="2040" y="3145"/>
                    </a:cubicBezTo>
                    <a:cubicBezTo>
                      <a:pt x="2027" y="3145"/>
                      <a:pt x="2014" y="3144"/>
                      <a:pt x="2001" y="3144"/>
                    </a:cubicBezTo>
                    <a:cubicBezTo>
                      <a:pt x="1406" y="3108"/>
                      <a:pt x="941" y="2620"/>
                      <a:pt x="941" y="2037"/>
                    </a:cubicBezTo>
                    <a:lnTo>
                      <a:pt x="941" y="1739"/>
                    </a:lnTo>
                    <a:cubicBezTo>
                      <a:pt x="941" y="1715"/>
                      <a:pt x="941" y="1703"/>
                      <a:pt x="929" y="1668"/>
                    </a:cubicBezTo>
                    <a:lnTo>
                      <a:pt x="870" y="1537"/>
                    </a:lnTo>
                    <a:cubicBezTo>
                      <a:pt x="810" y="1418"/>
                      <a:pt x="775" y="1287"/>
                      <a:pt x="775" y="1144"/>
                    </a:cubicBezTo>
                    <a:cubicBezTo>
                      <a:pt x="775" y="703"/>
                      <a:pt x="1132" y="346"/>
                      <a:pt x="1584" y="346"/>
                    </a:cubicBezTo>
                    <a:close/>
                    <a:moveTo>
                      <a:pt x="1465" y="3346"/>
                    </a:moveTo>
                    <a:cubicBezTo>
                      <a:pt x="1608" y="3406"/>
                      <a:pt x="1775" y="3453"/>
                      <a:pt x="1953" y="3465"/>
                    </a:cubicBezTo>
                    <a:lnTo>
                      <a:pt x="2001" y="3465"/>
                    </a:lnTo>
                    <a:cubicBezTo>
                      <a:pt x="2180" y="3465"/>
                      <a:pt x="2370" y="3442"/>
                      <a:pt x="2537" y="3370"/>
                    </a:cubicBezTo>
                    <a:lnTo>
                      <a:pt x="2537" y="3584"/>
                    </a:lnTo>
                    <a:cubicBezTo>
                      <a:pt x="2537" y="3632"/>
                      <a:pt x="2549" y="3692"/>
                      <a:pt x="2549" y="3739"/>
                    </a:cubicBezTo>
                    <a:lnTo>
                      <a:pt x="2001" y="4156"/>
                    </a:lnTo>
                    <a:lnTo>
                      <a:pt x="1453" y="3727"/>
                    </a:lnTo>
                    <a:cubicBezTo>
                      <a:pt x="1465" y="3680"/>
                      <a:pt x="1465" y="3632"/>
                      <a:pt x="1465" y="3573"/>
                    </a:cubicBezTo>
                    <a:lnTo>
                      <a:pt x="1465" y="3346"/>
                    </a:lnTo>
                    <a:close/>
                    <a:moveTo>
                      <a:pt x="1251" y="3977"/>
                    </a:moveTo>
                    <a:lnTo>
                      <a:pt x="1834" y="4406"/>
                    </a:lnTo>
                    <a:lnTo>
                      <a:pt x="1834" y="4870"/>
                    </a:lnTo>
                    <a:cubicBezTo>
                      <a:pt x="1334" y="4835"/>
                      <a:pt x="822" y="4680"/>
                      <a:pt x="394" y="4358"/>
                    </a:cubicBezTo>
                    <a:cubicBezTo>
                      <a:pt x="417" y="4335"/>
                      <a:pt x="465" y="4299"/>
                      <a:pt x="501" y="4287"/>
                    </a:cubicBezTo>
                    <a:lnTo>
                      <a:pt x="1132" y="4049"/>
                    </a:lnTo>
                    <a:cubicBezTo>
                      <a:pt x="1179" y="4037"/>
                      <a:pt x="1227" y="4001"/>
                      <a:pt x="1251" y="3977"/>
                    </a:cubicBezTo>
                    <a:close/>
                    <a:moveTo>
                      <a:pt x="2739" y="3989"/>
                    </a:moveTo>
                    <a:cubicBezTo>
                      <a:pt x="2787" y="4025"/>
                      <a:pt x="2822" y="4037"/>
                      <a:pt x="2858" y="4061"/>
                    </a:cubicBezTo>
                    <a:lnTo>
                      <a:pt x="3632" y="4346"/>
                    </a:lnTo>
                    <a:cubicBezTo>
                      <a:pt x="3192" y="4656"/>
                      <a:pt x="2680" y="4835"/>
                      <a:pt x="2168" y="4870"/>
                    </a:cubicBezTo>
                    <a:lnTo>
                      <a:pt x="2168" y="4418"/>
                    </a:lnTo>
                    <a:lnTo>
                      <a:pt x="2739" y="3989"/>
                    </a:lnTo>
                    <a:close/>
                    <a:moveTo>
                      <a:pt x="1596" y="1"/>
                    </a:moveTo>
                    <a:cubicBezTo>
                      <a:pt x="977" y="1"/>
                      <a:pt x="465" y="501"/>
                      <a:pt x="465" y="1132"/>
                    </a:cubicBezTo>
                    <a:cubicBezTo>
                      <a:pt x="465" y="1310"/>
                      <a:pt x="513" y="1501"/>
                      <a:pt x="596" y="1668"/>
                    </a:cubicBezTo>
                    <a:lnTo>
                      <a:pt x="644" y="1751"/>
                    </a:lnTo>
                    <a:lnTo>
                      <a:pt x="644" y="2013"/>
                    </a:lnTo>
                    <a:cubicBezTo>
                      <a:pt x="644" y="2453"/>
                      <a:pt x="858" y="2858"/>
                      <a:pt x="1168" y="3120"/>
                    </a:cubicBezTo>
                    <a:lnTo>
                      <a:pt x="1168" y="3561"/>
                    </a:lnTo>
                    <a:cubicBezTo>
                      <a:pt x="1168" y="3632"/>
                      <a:pt x="1120" y="3704"/>
                      <a:pt x="1048" y="3739"/>
                    </a:cubicBezTo>
                    <a:lnTo>
                      <a:pt x="406" y="3977"/>
                    </a:lnTo>
                    <a:cubicBezTo>
                      <a:pt x="239" y="4037"/>
                      <a:pt x="108" y="4168"/>
                      <a:pt x="36" y="4311"/>
                    </a:cubicBezTo>
                    <a:cubicBezTo>
                      <a:pt x="1" y="4394"/>
                      <a:pt x="25" y="4466"/>
                      <a:pt x="84" y="4513"/>
                    </a:cubicBezTo>
                    <a:cubicBezTo>
                      <a:pt x="644" y="4954"/>
                      <a:pt x="1334" y="5180"/>
                      <a:pt x="2001" y="5180"/>
                    </a:cubicBezTo>
                    <a:cubicBezTo>
                      <a:pt x="2799" y="5180"/>
                      <a:pt x="3596" y="4870"/>
                      <a:pt x="4204" y="4275"/>
                    </a:cubicBezTo>
                    <a:cubicBezTo>
                      <a:pt x="5323" y="3168"/>
                      <a:pt x="5418" y="1406"/>
                      <a:pt x="4442" y="167"/>
                    </a:cubicBezTo>
                    <a:cubicBezTo>
                      <a:pt x="4405" y="124"/>
                      <a:pt x="4351" y="98"/>
                      <a:pt x="4301" y="98"/>
                    </a:cubicBezTo>
                    <a:cubicBezTo>
                      <a:pt x="4269" y="98"/>
                      <a:pt x="4239" y="108"/>
                      <a:pt x="4216" y="132"/>
                    </a:cubicBezTo>
                    <a:cubicBezTo>
                      <a:pt x="4144" y="191"/>
                      <a:pt x="4132" y="298"/>
                      <a:pt x="4192" y="358"/>
                    </a:cubicBezTo>
                    <a:cubicBezTo>
                      <a:pt x="5061" y="1465"/>
                      <a:pt x="4966" y="3049"/>
                      <a:pt x="3965" y="4049"/>
                    </a:cubicBezTo>
                    <a:lnTo>
                      <a:pt x="3906" y="4108"/>
                    </a:lnTo>
                    <a:cubicBezTo>
                      <a:pt x="3870" y="4096"/>
                      <a:pt x="3835" y="4061"/>
                      <a:pt x="3799" y="4049"/>
                    </a:cubicBezTo>
                    <a:lnTo>
                      <a:pt x="2977" y="3739"/>
                    </a:lnTo>
                    <a:cubicBezTo>
                      <a:pt x="2906" y="3704"/>
                      <a:pt x="2858" y="3644"/>
                      <a:pt x="2858" y="3561"/>
                    </a:cubicBezTo>
                    <a:lnTo>
                      <a:pt x="2858" y="3144"/>
                    </a:lnTo>
                    <a:cubicBezTo>
                      <a:pt x="2894" y="3108"/>
                      <a:pt x="2942" y="3084"/>
                      <a:pt x="2965" y="3049"/>
                    </a:cubicBezTo>
                    <a:cubicBezTo>
                      <a:pt x="3239" y="2787"/>
                      <a:pt x="3382" y="2441"/>
                      <a:pt x="3382" y="2072"/>
                    </a:cubicBezTo>
                    <a:lnTo>
                      <a:pt x="3382" y="1751"/>
                    </a:lnTo>
                    <a:lnTo>
                      <a:pt x="3430" y="1668"/>
                    </a:lnTo>
                    <a:cubicBezTo>
                      <a:pt x="3513" y="1501"/>
                      <a:pt x="3561" y="1310"/>
                      <a:pt x="3561" y="1132"/>
                    </a:cubicBezTo>
                    <a:lnTo>
                      <a:pt x="3561" y="167"/>
                    </a:lnTo>
                    <a:cubicBezTo>
                      <a:pt x="3561" y="72"/>
                      <a:pt x="3489" y="1"/>
                      <a:pt x="3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5" name="Google Shape;385;p4"/>
          <p:cNvGrpSpPr/>
          <p:nvPr/>
        </p:nvGrpSpPr>
        <p:grpSpPr>
          <a:xfrm>
            <a:off x="1587258" y="4742169"/>
            <a:ext cx="264550" cy="353222"/>
            <a:chOff x="903530" y="3806125"/>
            <a:chExt cx="264550" cy="353222"/>
          </a:xfrm>
        </p:grpSpPr>
        <p:sp>
          <p:nvSpPr>
            <p:cNvPr id="386" name="Google Shape;386;p4"/>
            <p:cNvSpPr/>
            <p:nvPr/>
          </p:nvSpPr>
          <p:spPr>
            <a:xfrm>
              <a:off x="926637" y="3839321"/>
              <a:ext cx="173237" cy="162002"/>
            </a:xfrm>
            <a:custGeom>
              <a:rect b="b" l="l" r="r" t="t"/>
              <a:pathLst>
                <a:path extrusionOk="0" h="5090" w="5443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903530" y="3806125"/>
              <a:ext cx="264550" cy="353222"/>
            </a:xfrm>
            <a:custGeom>
              <a:rect b="b" l="l" r="r" t="t"/>
              <a:pathLst>
                <a:path extrusionOk="0" h="11098" w="8312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1008879" y="3904059"/>
              <a:ext cx="54966" cy="18460"/>
            </a:xfrm>
            <a:custGeom>
              <a:rect b="b" l="l" r="r" t="t"/>
              <a:pathLst>
                <a:path extrusionOk="0" h="580" w="1727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972118" y="3872072"/>
              <a:ext cx="172473" cy="164866"/>
            </a:xfrm>
            <a:custGeom>
              <a:rect b="b" l="l" r="r" t="t"/>
              <a:pathLst>
                <a:path extrusionOk="0" h="5180" w="5419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0" name="Google Shape;390;p4"/>
          <p:cNvSpPr/>
          <p:nvPr/>
        </p:nvSpPr>
        <p:spPr>
          <a:xfrm>
            <a:off x="-7272448" y="4700181"/>
            <a:ext cx="23498591" cy="450260"/>
          </a:xfrm>
          <a:custGeom>
            <a:rect b="b" l="l" r="r" t="t"/>
            <a:pathLst>
              <a:path extrusionOk="0" h="450260" w="23498591">
                <a:moveTo>
                  <a:pt x="0" y="0"/>
                </a:moveTo>
                <a:lnTo>
                  <a:pt x="8327624" y="0"/>
                </a:lnTo>
                <a:cubicBezTo>
                  <a:pt x="8656083" y="2229"/>
                  <a:pt x="8622270" y="358157"/>
                  <a:pt x="9009283" y="356116"/>
                </a:cubicBezTo>
                <a:cubicBezTo>
                  <a:pt x="9372108" y="354203"/>
                  <a:pt x="9384442" y="41974"/>
                  <a:pt x="9617086" y="3134"/>
                </a:cubicBezTo>
                <a:lnTo>
                  <a:pt x="9656467" y="0"/>
                </a:lnTo>
                <a:lnTo>
                  <a:pt x="23498591" y="0"/>
                </a:lnTo>
                <a:lnTo>
                  <a:pt x="23498591" y="450260"/>
                </a:lnTo>
                <a:lnTo>
                  <a:pt x="0" y="4502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grpSp>
        <p:nvGrpSpPr>
          <p:cNvPr id="391" name="Google Shape;391;p4"/>
          <p:cNvGrpSpPr/>
          <p:nvPr/>
        </p:nvGrpSpPr>
        <p:grpSpPr>
          <a:xfrm>
            <a:off x="2958661" y="4740873"/>
            <a:ext cx="355434" cy="355815"/>
            <a:chOff x="4673540" y="3680297"/>
            <a:chExt cx="355434" cy="355815"/>
          </a:xfrm>
        </p:grpSpPr>
        <p:sp>
          <p:nvSpPr>
            <p:cNvPr id="392" name="Google Shape;392;p4"/>
            <p:cNvSpPr/>
            <p:nvPr/>
          </p:nvSpPr>
          <p:spPr>
            <a:xfrm>
              <a:off x="4673540" y="3680297"/>
              <a:ext cx="355434" cy="355815"/>
            </a:xfrm>
            <a:custGeom>
              <a:rect b="b" l="l" r="r" t="t"/>
              <a:pathLst>
                <a:path extrusionOk="0" h="11205" w="11193">
                  <a:moveTo>
                    <a:pt x="2012" y="0"/>
                  </a:moveTo>
                  <a:cubicBezTo>
                    <a:pt x="905" y="0"/>
                    <a:pt x="0" y="893"/>
                    <a:pt x="0" y="2013"/>
                  </a:cubicBezTo>
                  <a:lnTo>
                    <a:pt x="0" y="9192"/>
                  </a:lnTo>
                  <a:cubicBezTo>
                    <a:pt x="0" y="10287"/>
                    <a:pt x="893" y="11204"/>
                    <a:pt x="2012" y="11204"/>
                  </a:cubicBezTo>
                  <a:lnTo>
                    <a:pt x="9180" y="11204"/>
                  </a:lnTo>
                  <a:cubicBezTo>
                    <a:pt x="10287" y="11204"/>
                    <a:pt x="11192" y="10311"/>
                    <a:pt x="11192" y="9192"/>
                  </a:cubicBezTo>
                  <a:lnTo>
                    <a:pt x="11192" y="2013"/>
                  </a:lnTo>
                  <a:cubicBezTo>
                    <a:pt x="11180" y="917"/>
                    <a:pt x="10287" y="0"/>
                    <a:pt x="9180" y="0"/>
                  </a:cubicBezTo>
                  <a:lnTo>
                    <a:pt x="8085" y="0"/>
                  </a:lnTo>
                  <a:cubicBezTo>
                    <a:pt x="7989" y="0"/>
                    <a:pt x="7918" y="84"/>
                    <a:pt x="7918" y="167"/>
                  </a:cubicBezTo>
                  <a:cubicBezTo>
                    <a:pt x="7918" y="262"/>
                    <a:pt x="7989" y="334"/>
                    <a:pt x="8085" y="334"/>
                  </a:cubicBezTo>
                  <a:lnTo>
                    <a:pt x="9180" y="334"/>
                  </a:lnTo>
                  <a:cubicBezTo>
                    <a:pt x="10109" y="334"/>
                    <a:pt x="10847" y="1084"/>
                    <a:pt x="10847" y="2001"/>
                  </a:cubicBezTo>
                  <a:lnTo>
                    <a:pt x="10847" y="9180"/>
                  </a:lnTo>
                  <a:cubicBezTo>
                    <a:pt x="10847" y="10097"/>
                    <a:pt x="10109" y="10847"/>
                    <a:pt x="9180" y="10847"/>
                  </a:cubicBezTo>
                  <a:lnTo>
                    <a:pt x="2012" y="10847"/>
                  </a:lnTo>
                  <a:cubicBezTo>
                    <a:pt x="1084" y="10847"/>
                    <a:pt x="345" y="10097"/>
                    <a:pt x="345" y="9180"/>
                  </a:cubicBezTo>
                  <a:lnTo>
                    <a:pt x="345" y="2001"/>
                  </a:lnTo>
                  <a:cubicBezTo>
                    <a:pt x="345" y="1084"/>
                    <a:pt x="1084" y="334"/>
                    <a:pt x="2012" y="334"/>
                  </a:cubicBezTo>
                  <a:lnTo>
                    <a:pt x="7418" y="334"/>
                  </a:lnTo>
                  <a:cubicBezTo>
                    <a:pt x="7501" y="334"/>
                    <a:pt x="7573" y="262"/>
                    <a:pt x="7573" y="167"/>
                  </a:cubicBezTo>
                  <a:cubicBezTo>
                    <a:pt x="7573" y="84"/>
                    <a:pt x="7501" y="0"/>
                    <a:pt x="7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4805864" y="3736630"/>
              <a:ext cx="93042" cy="92661"/>
            </a:xfrm>
            <a:custGeom>
              <a:rect b="b" l="l" r="r" t="t"/>
              <a:pathLst>
                <a:path extrusionOk="0" h="2918" w="2930">
                  <a:moveTo>
                    <a:pt x="1477" y="334"/>
                  </a:moveTo>
                  <a:cubicBezTo>
                    <a:pt x="2096" y="334"/>
                    <a:pt x="2608" y="834"/>
                    <a:pt x="2608" y="1465"/>
                  </a:cubicBezTo>
                  <a:cubicBezTo>
                    <a:pt x="2608" y="2084"/>
                    <a:pt x="2096" y="2596"/>
                    <a:pt x="1477" y="2596"/>
                  </a:cubicBezTo>
                  <a:cubicBezTo>
                    <a:pt x="846" y="2596"/>
                    <a:pt x="346" y="2084"/>
                    <a:pt x="346" y="1465"/>
                  </a:cubicBezTo>
                  <a:cubicBezTo>
                    <a:pt x="346" y="834"/>
                    <a:pt x="846" y="334"/>
                    <a:pt x="1477" y="334"/>
                  </a:cubicBezTo>
                  <a:close/>
                  <a:moveTo>
                    <a:pt x="1477" y="0"/>
                  </a:moveTo>
                  <a:cubicBezTo>
                    <a:pt x="667" y="0"/>
                    <a:pt x="12" y="655"/>
                    <a:pt x="12" y="1465"/>
                  </a:cubicBezTo>
                  <a:cubicBezTo>
                    <a:pt x="0" y="2263"/>
                    <a:pt x="655" y="2918"/>
                    <a:pt x="1477" y="2918"/>
                  </a:cubicBezTo>
                  <a:cubicBezTo>
                    <a:pt x="2274" y="2918"/>
                    <a:pt x="2929" y="2263"/>
                    <a:pt x="2929" y="1465"/>
                  </a:cubicBezTo>
                  <a:cubicBezTo>
                    <a:pt x="2929" y="655"/>
                    <a:pt x="2274" y="0"/>
                    <a:pt x="1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4779380" y="3841358"/>
              <a:ext cx="143723" cy="138801"/>
            </a:xfrm>
            <a:custGeom>
              <a:rect b="b" l="l" r="r" t="t"/>
              <a:pathLst>
                <a:path extrusionOk="0" h="4371" w="4526">
                  <a:moveTo>
                    <a:pt x="477" y="1"/>
                  </a:moveTo>
                  <a:cubicBezTo>
                    <a:pt x="215" y="1"/>
                    <a:pt x="1" y="203"/>
                    <a:pt x="1" y="477"/>
                  </a:cubicBezTo>
                  <a:lnTo>
                    <a:pt x="1" y="893"/>
                  </a:lnTo>
                  <a:cubicBezTo>
                    <a:pt x="1" y="1155"/>
                    <a:pt x="203" y="1370"/>
                    <a:pt x="477" y="1370"/>
                  </a:cubicBezTo>
                  <a:lnTo>
                    <a:pt x="763" y="1370"/>
                  </a:lnTo>
                  <a:cubicBezTo>
                    <a:pt x="834" y="1370"/>
                    <a:pt x="906" y="1429"/>
                    <a:pt x="906" y="1513"/>
                  </a:cubicBezTo>
                  <a:lnTo>
                    <a:pt x="906" y="2858"/>
                  </a:lnTo>
                  <a:cubicBezTo>
                    <a:pt x="906" y="2929"/>
                    <a:pt x="846" y="3001"/>
                    <a:pt x="763" y="3001"/>
                  </a:cubicBezTo>
                  <a:lnTo>
                    <a:pt x="572" y="3001"/>
                  </a:lnTo>
                  <a:cubicBezTo>
                    <a:pt x="299" y="3001"/>
                    <a:pt x="96" y="3215"/>
                    <a:pt x="96" y="3477"/>
                  </a:cubicBezTo>
                  <a:lnTo>
                    <a:pt x="96" y="3894"/>
                  </a:lnTo>
                  <a:cubicBezTo>
                    <a:pt x="96" y="4168"/>
                    <a:pt x="299" y="4370"/>
                    <a:pt x="572" y="4370"/>
                  </a:cubicBezTo>
                  <a:lnTo>
                    <a:pt x="4049" y="4370"/>
                  </a:lnTo>
                  <a:cubicBezTo>
                    <a:pt x="4311" y="4370"/>
                    <a:pt x="4525" y="4168"/>
                    <a:pt x="4525" y="3894"/>
                  </a:cubicBezTo>
                  <a:lnTo>
                    <a:pt x="4525" y="3477"/>
                  </a:lnTo>
                  <a:cubicBezTo>
                    <a:pt x="4525" y="3215"/>
                    <a:pt x="4311" y="3001"/>
                    <a:pt x="4049" y="3001"/>
                  </a:cubicBezTo>
                  <a:lnTo>
                    <a:pt x="3859" y="3001"/>
                  </a:lnTo>
                  <a:cubicBezTo>
                    <a:pt x="3787" y="3001"/>
                    <a:pt x="3704" y="2941"/>
                    <a:pt x="3704" y="2858"/>
                  </a:cubicBezTo>
                  <a:lnTo>
                    <a:pt x="3704" y="477"/>
                  </a:lnTo>
                  <a:cubicBezTo>
                    <a:pt x="3704" y="203"/>
                    <a:pt x="3501" y="1"/>
                    <a:pt x="3228" y="1"/>
                  </a:cubicBezTo>
                  <a:lnTo>
                    <a:pt x="1442" y="1"/>
                  </a:lnTo>
                  <a:cubicBezTo>
                    <a:pt x="1358" y="1"/>
                    <a:pt x="1287" y="72"/>
                    <a:pt x="1287" y="155"/>
                  </a:cubicBezTo>
                  <a:cubicBezTo>
                    <a:pt x="1287" y="251"/>
                    <a:pt x="1358" y="322"/>
                    <a:pt x="1442" y="322"/>
                  </a:cubicBezTo>
                  <a:lnTo>
                    <a:pt x="3228" y="322"/>
                  </a:lnTo>
                  <a:cubicBezTo>
                    <a:pt x="3311" y="322"/>
                    <a:pt x="3382" y="382"/>
                    <a:pt x="3382" y="477"/>
                  </a:cubicBezTo>
                  <a:lnTo>
                    <a:pt x="3382" y="2858"/>
                  </a:lnTo>
                  <a:cubicBezTo>
                    <a:pt x="3382" y="3120"/>
                    <a:pt x="3585" y="3334"/>
                    <a:pt x="3859" y="3334"/>
                  </a:cubicBezTo>
                  <a:lnTo>
                    <a:pt x="4049" y="3334"/>
                  </a:lnTo>
                  <a:cubicBezTo>
                    <a:pt x="4121" y="3334"/>
                    <a:pt x="4204" y="3394"/>
                    <a:pt x="4204" y="3477"/>
                  </a:cubicBezTo>
                  <a:lnTo>
                    <a:pt x="4204" y="3894"/>
                  </a:lnTo>
                  <a:cubicBezTo>
                    <a:pt x="4204" y="3965"/>
                    <a:pt x="4132" y="4049"/>
                    <a:pt x="4049" y="4049"/>
                  </a:cubicBezTo>
                  <a:lnTo>
                    <a:pt x="572" y="4049"/>
                  </a:lnTo>
                  <a:cubicBezTo>
                    <a:pt x="489" y="4049"/>
                    <a:pt x="418" y="3989"/>
                    <a:pt x="418" y="3894"/>
                  </a:cubicBezTo>
                  <a:lnTo>
                    <a:pt x="418" y="3477"/>
                  </a:lnTo>
                  <a:cubicBezTo>
                    <a:pt x="418" y="3406"/>
                    <a:pt x="477" y="3334"/>
                    <a:pt x="572" y="3334"/>
                  </a:cubicBezTo>
                  <a:lnTo>
                    <a:pt x="763" y="3334"/>
                  </a:lnTo>
                  <a:cubicBezTo>
                    <a:pt x="1025" y="3334"/>
                    <a:pt x="1239" y="3120"/>
                    <a:pt x="1239" y="2858"/>
                  </a:cubicBezTo>
                  <a:lnTo>
                    <a:pt x="1239" y="1513"/>
                  </a:lnTo>
                  <a:cubicBezTo>
                    <a:pt x="1239" y="1251"/>
                    <a:pt x="1025" y="1036"/>
                    <a:pt x="763" y="1036"/>
                  </a:cubicBezTo>
                  <a:lnTo>
                    <a:pt x="477" y="1036"/>
                  </a:lnTo>
                  <a:cubicBezTo>
                    <a:pt x="406" y="1036"/>
                    <a:pt x="334" y="977"/>
                    <a:pt x="334" y="893"/>
                  </a:cubicBezTo>
                  <a:lnTo>
                    <a:pt x="334" y="477"/>
                  </a:lnTo>
                  <a:cubicBezTo>
                    <a:pt x="334" y="393"/>
                    <a:pt x="394" y="322"/>
                    <a:pt x="477" y="322"/>
                  </a:cubicBezTo>
                  <a:lnTo>
                    <a:pt x="787" y="322"/>
                  </a:lnTo>
                  <a:cubicBezTo>
                    <a:pt x="882" y="322"/>
                    <a:pt x="953" y="251"/>
                    <a:pt x="953" y="155"/>
                  </a:cubicBezTo>
                  <a:cubicBezTo>
                    <a:pt x="953" y="72"/>
                    <a:pt x="882" y="1"/>
                    <a:pt x="7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4"/>
          <p:cNvGrpSpPr/>
          <p:nvPr/>
        </p:nvGrpSpPr>
        <p:grpSpPr>
          <a:xfrm>
            <a:off x="4374141" y="4759340"/>
            <a:ext cx="353954" cy="318880"/>
            <a:chOff x="3988156" y="3380210"/>
            <a:chExt cx="353954" cy="318880"/>
          </a:xfrm>
        </p:grpSpPr>
        <p:sp>
          <p:nvSpPr>
            <p:cNvPr id="396" name="Google Shape;396;p4"/>
            <p:cNvSpPr/>
            <p:nvPr/>
          </p:nvSpPr>
          <p:spPr>
            <a:xfrm>
              <a:off x="4134053" y="3446156"/>
              <a:ext cx="28454" cy="49269"/>
            </a:xfrm>
            <a:custGeom>
              <a:rect b="b" l="l" r="r" t="t"/>
              <a:pathLst>
                <a:path extrusionOk="0" h="1548" w="894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4188988" y="3398001"/>
              <a:ext cx="81510" cy="81510"/>
            </a:xfrm>
            <a:custGeom>
              <a:rect b="b" l="l" r="r" t="t"/>
              <a:pathLst>
                <a:path extrusionOk="0" h="2561" w="2561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4090863" y="3380210"/>
              <a:ext cx="195930" cy="146311"/>
            </a:xfrm>
            <a:custGeom>
              <a:rect b="b" l="l" r="r" t="t"/>
              <a:pathLst>
                <a:path extrusionOk="0" h="4597" w="6156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4215914" y="3415061"/>
              <a:ext cx="28072" cy="49301"/>
            </a:xfrm>
            <a:custGeom>
              <a:rect b="b" l="l" r="r" t="t"/>
              <a:pathLst>
                <a:path extrusionOk="0" h="1549" w="882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3988156" y="3495935"/>
              <a:ext cx="353954" cy="203155"/>
            </a:xfrm>
            <a:custGeom>
              <a:rect b="b" l="l" r="r" t="t"/>
              <a:pathLst>
                <a:path extrusionOk="0" h="6383" w="11121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1" name="Google Shape;401;p4"/>
          <p:cNvGrpSpPr/>
          <p:nvPr/>
        </p:nvGrpSpPr>
        <p:grpSpPr>
          <a:xfrm>
            <a:off x="5761688" y="4755251"/>
            <a:ext cx="446826" cy="327059"/>
            <a:chOff x="5733194" y="2431718"/>
            <a:chExt cx="446826" cy="327059"/>
          </a:xfrm>
        </p:grpSpPr>
        <p:sp>
          <p:nvSpPr>
            <p:cNvPr id="402" name="Google Shape;402;p4"/>
            <p:cNvSpPr/>
            <p:nvPr/>
          </p:nvSpPr>
          <p:spPr>
            <a:xfrm>
              <a:off x="6032946" y="2474145"/>
              <a:ext cx="56112" cy="20115"/>
            </a:xfrm>
            <a:custGeom>
              <a:rect b="b" l="l" r="r" t="t"/>
              <a:pathLst>
                <a:path extrusionOk="0" h="632" w="1763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441" y="417"/>
                    <a:pt x="1108" y="453"/>
                    <a:pt x="1429" y="620"/>
                  </a:cubicBezTo>
                  <a:cubicBezTo>
                    <a:pt x="1465" y="632"/>
                    <a:pt x="1489" y="632"/>
                    <a:pt x="1525" y="632"/>
                  </a:cubicBezTo>
                  <a:cubicBezTo>
                    <a:pt x="1596" y="632"/>
                    <a:pt x="1668" y="584"/>
                    <a:pt x="1703" y="513"/>
                  </a:cubicBezTo>
                  <a:cubicBezTo>
                    <a:pt x="1763" y="417"/>
                    <a:pt x="1727" y="298"/>
                    <a:pt x="1632" y="239"/>
                  </a:cubicBezTo>
                  <a:cubicBezTo>
                    <a:pt x="1156" y="1"/>
                    <a:pt x="26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5733194" y="2431718"/>
              <a:ext cx="446826" cy="327059"/>
            </a:xfrm>
            <a:custGeom>
              <a:rect b="b" l="l" r="r" t="t"/>
              <a:pathLst>
                <a:path extrusionOk="0" h="10276" w="14039">
                  <a:moveTo>
                    <a:pt x="11621" y="655"/>
                  </a:moveTo>
                  <a:lnTo>
                    <a:pt x="11621" y="1500"/>
                  </a:lnTo>
                  <a:cubicBezTo>
                    <a:pt x="11621" y="1631"/>
                    <a:pt x="11598" y="1762"/>
                    <a:pt x="11538" y="1905"/>
                  </a:cubicBezTo>
                  <a:lnTo>
                    <a:pt x="11431" y="2108"/>
                  </a:lnTo>
                  <a:cubicBezTo>
                    <a:pt x="11419" y="2143"/>
                    <a:pt x="11419" y="2167"/>
                    <a:pt x="11419" y="2203"/>
                  </a:cubicBezTo>
                  <a:lnTo>
                    <a:pt x="11419" y="2631"/>
                  </a:lnTo>
                  <a:cubicBezTo>
                    <a:pt x="11419" y="2929"/>
                    <a:pt x="11300" y="3215"/>
                    <a:pt x="11074" y="3429"/>
                  </a:cubicBezTo>
                  <a:cubicBezTo>
                    <a:pt x="10858" y="3634"/>
                    <a:pt x="10599" y="3751"/>
                    <a:pt x="10317" y="3751"/>
                  </a:cubicBezTo>
                  <a:cubicBezTo>
                    <a:pt x="10303" y="3751"/>
                    <a:pt x="10290" y="3751"/>
                    <a:pt x="10276" y="3751"/>
                  </a:cubicBezTo>
                  <a:cubicBezTo>
                    <a:pt x="9657" y="3739"/>
                    <a:pt x="9181" y="3215"/>
                    <a:pt x="9181" y="2584"/>
                  </a:cubicBezTo>
                  <a:lnTo>
                    <a:pt x="9181" y="2203"/>
                  </a:lnTo>
                  <a:cubicBezTo>
                    <a:pt x="9181" y="2167"/>
                    <a:pt x="9181" y="2143"/>
                    <a:pt x="9169" y="2108"/>
                  </a:cubicBezTo>
                  <a:lnTo>
                    <a:pt x="9038" y="1857"/>
                  </a:lnTo>
                  <a:cubicBezTo>
                    <a:pt x="8990" y="1762"/>
                    <a:pt x="8966" y="1667"/>
                    <a:pt x="8966" y="1560"/>
                  </a:cubicBezTo>
                  <a:lnTo>
                    <a:pt x="8966" y="1548"/>
                  </a:lnTo>
                  <a:cubicBezTo>
                    <a:pt x="8966" y="1048"/>
                    <a:pt x="9359" y="655"/>
                    <a:pt x="9859" y="655"/>
                  </a:cubicBezTo>
                  <a:close/>
                  <a:moveTo>
                    <a:pt x="4156" y="429"/>
                  </a:moveTo>
                  <a:cubicBezTo>
                    <a:pt x="4513" y="429"/>
                    <a:pt x="4823" y="560"/>
                    <a:pt x="5061" y="822"/>
                  </a:cubicBezTo>
                  <a:cubicBezTo>
                    <a:pt x="5299" y="1072"/>
                    <a:pt x="5442" y="1417"/>
                    <a:pt x="5478" y="1786"/>
                  </a:cubicBezTo>
                  <a:cubicBezTo>
                    <a:pt x="5513" y="2215"/>
                    <a:pt x="5656" y="3108"/>
                    <a:pt x="5847" y="3643"/>
                  </a:cubicBezTo>
                  <a:lnTo>
                    <a:pt x="5835" y="3643"/>
                  </a:lnTo>
                  <a:cubicBezTo>
                    <a:pt x="5525" y="3762"/>
                    <a:pt x="4882" y="3941"/>
                    <a:pt x="4132" y="3941"/>
                  </a:cubicBezTo>
                  <a:cubicBezTo>
                    <a:pt x="4077" y="3944"/>
                    <a:pt x="4021" y="3945"/>
                    <a:pt x="3967" y="3945"/>
                  </a:cubicBezTo>
                  <a:cubicBezTo>
                    <a:pt x="3330" y="3945"/>
                    <a:pt x="2762" y="3765"/>
                    <a:pt x="2477" y="3655"/>
                  </a:cubicBezTo>
                  <a:cubicBezTo>
                    <a:pt x="2656" y="3108"/>
                    <a:pt x="2799" y="2215"/>
                    <a:pt x="2835" y="1786"/>
                  </a:cubicBezTo>
                  <a:cubicBezTo>
                    <a:pt x="2858" y="1417"/>
                    <a:pt x="3013" y="1072"/>
                    <a:pt x="3251" y="822"/>
                  </a:cubicBezTo>
                  <a:cubicBezTo>
                    <a:pt x="3501" y="560"/>
                    <a:pt x="3811" y="429"/>
                    <a:pt x="4156" y="429"/>
                  </a:cubicBezTo>
                  <a:close/>
                  <a:moveTo>
                    <a:pt x="10752" y="4096"/>
                  </a:moveTo>
                  <a:cubicBezTo>
                    <a:pt x="10752" y="4155"/>
                    <a:pt x="10764" y="4215"/>
                    <a:pt x="10776" y="4274"/>
                  </a:cubicBezTo>
                  <a:lnTo>
                    <a:pt x="10609" y="4429"/>
                  </a:lnTo>
                  <a:cubicBezTo>
                    <a:pt x="10526" y="4524"/>
                    <a:pt x="10419" y="4572"/>
                    <a:pt x="10300" y="4572"/>
                  </a:cubicBezTo>
                  <a:cubicBezTo>
                    <a:pt x="10181" y="4572"/>
                    <a:pt x="10062" y="4524"/>
                    <a:pt x="9990" y="4429"/>
                  </a:cubicBezTo>
                  <a:lnTo>
                    <a:pt x="9823" y="4274"/>
                  </a:lnTo>
                  <a:cubicBezTo>
                    <a:pt x="9835" y="4215"/>
                    <a:pt x="9859" y="4155"/>
                    <a:pt x="9859" y="4096"/>
                  </a:cubicBezTo>
                  <a:cubicBezTo>
                    <a:pt x="9990" y="4132"/>
                    <a:pt x="10121" y="4167"/>
                    <a:pt x="10252" y="4167"/>
                  </a:cubicBezTo>
                  <a:lnTo>
                    <a:pt x="10300" y="4167"/>
                  </a:lnTo>
                  <a:cubicBezTo>
                    <a:pt x="10455" y="4167"/>
                    <a:pt x="10609" y="4132"/>
                    <a:pt x="10752" y="4096"/>
                  </a:cubicBezTo>
                  <a:close/>
                  <a:moveTo>
                    <a:pt x="4692" y="4358"/>
                  </a:moveTo>
                  <a:cubicBezTo>
                    <a:pt x="4763" y="4524"/>
                    <a:pt x="4918" y="4644"/>
                    <a:pt x="5097" y="4691"/>
                  </a:cubicBezTo>
                  <a:lnTo>
                    <a:pt x="5835" y="4894"/>
                  </a:lnTo>
                  <a:cubicBezTo>
                    <a:pt x="6025" y="4953"/>
                    <a:pt x="6168" y="5132"/>
                    <a:pt x="6168" y="5322"/>
                  </a:cubicBezTo>
                  <a:lnTo>
                    <a:pt x="6168" y="7251"/>
                  </a:lnTo>
                  <a:cubicBezTo>
                    <a:pt x="6168" y="7501"/>
                    <a:pt x="5954" y="7692"/>
                    <a:pt x="5716" y="7692"/>
                  </a:cubicBezTo>
                  <a:lnTo>
                    <a:pt x="5704" y="7692"/>
                  </a:lnTo>
                  <a:lnTo>
                    <a:pt x="5704" y="6144"/>
                  </a:lnTo>
                  <a:cubicBezTo>
                    <a:pt x="5668" y="5787"/>
                    <a:pt x="5394" y="5501"/>
                    <a:pt x="5025" y="5501"/>
                  </a:cubicBezTo>
                  <a:lnTo>
                    <a:pt x="3275" y="5501"/>
                  </a:lnTo>
                  <a:cubicBezTo>
                    <a:pt x="2918" y="5501"/>
                    <a:pt x="2632" y="5787"/>
                    <a:pt x="2632" y="6144"/>
                  </a:cubicBezTo>
                  <a:lnTo>
                    <a:pt x="2632" y="7692"/>
                  </a:lnTo>
                  <a:lnTo>
                    <a:pt x="2620" y="7692"/>
                  </a:lnTo>
                  <a:cubicBezTo>
                    <a:pt x="2370" y="7692"/>
                    <a:pt x="2180" y="7489"/>
                    <a:pt x="2180" y="7251"/>
                  </a:cubicBezTo>
                  <a:lnTo>
                    <a:pt x="2180" y="5322"/>
                  </a:lnTo>
                  <a:cubicBezTo>
                    <a:pt x="2180" y="5132"/>
                    <a:pt x="2311" y="4941"/>
                    <a:pt x="2501" y="4894"/>
                  </a:cubicBezTo>
                  <a:lnTo>
                    <a:pt x="3251" y="4691"/>
                  </a:lnTo>
                  <a:cubicBezTo>
                    <a:pt x="3430" y="4644"/>
                    <a:pt x="3561" y="4524"/>
                    <a:pt x="3644" y="4358"/>
                  </a:cubicBezTo>
                  <a:cubicBezTo>
                    <a:pt x="3811" y="4370"/>
                    <a:pt x="3989" y="4394"/>
                    <a:pt x="4168" y="4394"/>
                  </a:cubicBezTo>
                  <a:cubicBezTo>
                    <a:pt x="4347" y="4394"/>
                    <a:pt x="4525" y="4370"/>
                    <a:pt x="4692" y="4358"/>
                  </a:cubicBezTo>
                  <a:close/>
                  <a:moveTo>
                    <a:pt x="10526" y="5906"/>
                  </a:moveTo>
                  <a:cubicBezTo>
                    <a:pt x="10538" y="5906"/>
                    <a:pt x="10538" y="5906"/>
                    <a:pt x="10538" y="5918"/>
                  </a:cubicBezTo>
                  <a:lnTo>
                    <a:pt x="10538" y="7680"/>
                  </a:lnTo>
                  <a:cubicBezTo>
                    <a:pt x="10538" y="7692"/>
                    <a:pt x="10538" y="7692"/>
                    <a:pt x="10526" y="7692"/>
                  </a:cubicBezTo>
                  <a:lnTo>
                    <a:pt x="7895" y="7692"/>
                  </a:lnTo>
                  <a:cubicBezTo>
                    <a:pt x="7871" y="7692"/>
                    <a:pt x="7871" y="7692"/>
                    <a:pt x="7871" y="7680"/>
                  </a:cubicBezTo>
                  <a:lnTo>
                    <a:pt x="7871" y="5918"/>
                  </a:lnTo>
                  <a:lnTo>
                    <a:pt x="10526" y="5906"/>
                  </a:lnTo>
                  <a:close/>
                  <a:moveTo>
                    <a:pt x="11050" y="4596"/>
                  </a:moveTo>
                  <a:lnTo>
                    <a:pt x="11228" y="4691"/>
                  </a:lnTo>
                  <a:lnTo>
                    <a:pt x="11967" y="4894"/>
                  </a:lnTo>
                  <a:cubicBezTo>
                    <a:pt x="12157" y="4953"/>
                    <a:pt x="12300" y="5132"/>
                    <a:pt x="12300" y="5322"/>
                  </a:cubicBezTo>
                  <a:lnTo>
                    <a:pt x="12300" y="7251"/>
                  </a:lnTo>
                  <a:cubicBezTo>
                    <a:pt x="12300" y="7501"/>
                    <a:pt x="12086" y="7692"/>
                    <a:pt x="11848" y="7692"/>
                  </a:cubicBezTo>
                  <a:lnTo>
                    <a:pt x="10955" y="7692"/>
                  </a:lnTo>
                  <a:lnTo>
                    <a:pt x="10955" y="7680"/>
                  </a:lnTo>
                  <a:lnTo>
                    <a:pt x="10955" y="7227"/>
                  </a:lnTo>
                  <a:lnTo>
                    <a:pt x="11621" y="7227"/>
                  </a:lnTo>
                  <a:cubicBezTo>
                    <a:pt x="11740" y="7227"/>
                    <a:pt x="11836" y="7144"/>
                    <a:pt x="11836" y="7025"/>
                  </a:cubicBezTo>
                  <a:lnTo>
                    <a:pt x="11836" y="5715"/>
                  </a:lnTo>
                  <a:cubicBezTo>
                    <a:pt x="11836" y="5596"/>
                    <a:pt x="11740" y="5501"/>
                    <a:pt x="11621" y="5501"/>
                  </a:cubicBezTo>
                  <a:cubicBezTo>
                    <a:pt x="11502" y="5501"/>
                    <a:pt x="11419" y="5596"/>
                    <a:pt x="11419" y="5715"/>
                  </a:cubicBezTo>
                  <a:lnTo>
                    <a:pt x="11419" y="6834"/>
                  </a:lnTo>
                  <a:lnTo>
                    <a:pt x="10955" y="6834"/>
                  </a:lnTo>
                  <a:lnTo>
                    <a:pt x="10955" y="5941"/>
                  </a:lnTo>
                  <a:cubicBezTo>
                    <a:pt x="10955" y="5691"/>
                    <a:pt x="10764" y="5525"/>
                    <a:pt x="10538" y="5525"/>
                  </a:cubicBezTo>
                  <a:lnTo>
                    <a:pt x="8335" y="5525"/>
                  </a:lnTo>
                  <a:lnTo>
                    <a:pt x="8335" y="5322"/>
                  </a:lnTo>
                  <a:lnTo>
                    <a:pt x="8299" y="5322"/>
                  </a:lnTo>
                  <a:cubicBezTo>
                    <a:pt x="8299" y="5132"/>
                    <a:pt x="8442" y="4941"/>
                    <a:pt x="8633" y="4894"/>
                  </a:cubicBezTo>
                  <a:lnTo>
                    <a:pt x="9383" y="4691"/>
                  </a:lnTo>
                  <a:cubicBezTo>
                    <a:pt x="9442" y="4667"/>
                    <a:pt x="9490" y="4644"/>
                    <a:pt x="9562" y="4596"/>
                  </a:cubicBezTo>
                  <a:lnTo>
                    <a:pt x="9693" y="4727"/>
                  </a:lnTo>
                  <a:cubicBezTo>
                    <a:pt x="9859" y="4894"/>
                    <a:pt x="10062" y="4989"/>
                    <a:pt x="10300" y="4989"/>
                  </a:cubicBezTo>
                  <a:cubicBezTo>
                    <a:pt x="10526" y="4989"/>
                    <a:pt x="10752" y="4894"/>
                    <a:pt x="10907" y="4727"/>
                  </a:cubicBezTo>
                  <a:lnTo>
                    <a:pt x="11050" y="4596"/>
                  </a:lnTo>
                  <a:close/>
                  <a:moveTo>
                    <a:pt x="2632" y="8108"/>
                  </a:moveTo>
                  <a:lnTo>
                    <a:pt x="2632" y="8573"/>
                  </a:lnTo>
                  <a:lnTo>
                    <a:pt x="846" y="8573"/>
                  </a:lnTo>
                  <a:lnTo>
                    <a:pt x="846" y="8108"/>
                  </a:lnTo>
                  <a:close/>
                  <a:moveTo>
                    <a:pt x="13157" y="8108"/>
                  </a:moveTo>
                  <a:lnTo>
                    <a:pt x="13157" y="8573"/>
                  </a:lnTo>
                  <a:lnTo>
                    <a:pt x="5668" y="8573"/>
                  </a:lnTo>
                  <a:lnTo>
                    <a:pt x="5668" y="8108"/>
                  </a:lnTo>
                  <a:close/>
                  <a:moveTo>
                    <a:pt x="5049" y="5906"/>
                  </a:moveTo>
                  <a:cubicBezTo>
                    <a:pt x="5180" y="5906"/>
                    <a:pt x="5287" y="6013"/>
                    <a:pt x="5287" y="6144"/>
                  </a:cubicBezTo>
                  <a:lnTo>
                    <a:pt x="5287" y="9001"/>
                  </a:lnTo>
                  <a:lnTo>
                    <a:pt x="3049" y="9001"/>
                  </a:lnTo>
                  <a:lnTo>
                    <a:pt x="3049" y="6144"/>
                  </a:lnTo>
                  <a:cubicBezTo>
                    <a:pt x="3049" y="6013"/>
                    <a:pt x="3156" y="5906"/>
                    <a:pt x="3287" y="5906"/>
                  </a:cubicBezTo>
                  <a:close/>
                  <a:moveTo>
                    <a:pt x="4168" y="0"/>
                  </a:moveTo>
                  <a:cubicBezTo>
                    <a:pt x="3239" y="0"/>
                    <a:pt x="2501" y="738"/>
                    <a:pt x="2430" y="1738"/>
                  </a:cubicBezTo>
                  <a:cubicBezTo>
                    <a:pt x="2394" y="2155"/>
                    <a:pt x="2263" y="2989"/>
                    <a:pt x="2084" y="3477"/>
                  </a:cubicBezTo>
                  <a:cubicBezTo>
                    <a:pt x="2037" y="3584"/>
                    <a:pt x="2049" y="3703"/>
                    <a:pt x="2096" y="3810"/>
                  </a:cubicBezTo>
                  <a:cubicBezTo>
                    <a:pt x="2144" y="3905"/>
                    <a:pt x="2239" y="3989"/>
                    <a:pt x="2334" y="4024"/>
                  </a:cubicBezTo>
                  <a:cubicBezTo>
                    <a:pt x="2513" y="4084"/>
                    <a:pt x="2811" y="4179"/>
                    <a:pt x="3156" y="4251"/>
                  </a:cubicBezTo>
                  <a:cubicBezTo>
                    <a:pt x="3144" y="4251"/>
                    <a:pt x="3144" y="4251"/>
                    <a:pt x="3120" y="4263"/>
                  </a:cubicBezTo>
                  <a:lnTo>
                    <a:pt x="2382" y="4477"/>
                  </a:lnTo>
                  <a:cubicBezTo>
                    <a:pt x="2013" y="4584"/>
                    <a:pt x="1751" y="4917"/>
                    <a:pt x="1751" y="5310"/>
                  </a:cubicBezTo>
                  <a:lnTo>
                    <a:pt x="1751" y="7227"/>
                  </a:lnTo>
                  <a:cubicBezTo>
                    <a:pt x="1751" y="7394"/>
                    <a:pt x="1799" y="7561"/>
                    <a:pt x="1894" y="7680"/>
                  </a:cubicBezTo>
                  <a:lnTo>
                    <a:pt x="203" y="7680"/>
                  </a:lnTo>
                  <a:cubicBezTo>
                    <a:pt x="84" y="7680"/>
                    <a:pt x="1" y="7763"/>
                    <a:pt x="1" y="7882"/>
                  </a:cubicBezTo>
                  <a:cubicBezTo>
                    <a:pt x="1" y="8001"/>
                    <a:pt x="84" y="8096"/>
                    <a:pt x="203" y="8096"/>
                  </a:cubicBezTo>
                  <a:lnTo>
                    <a:pt x="441" y="8096"/>
                  </a:lnTo>
                  <a:lnTo>
                    <a:pt x="441" y="10073"/>
                  </a:lnTo>
                  <a:cubicBezTo>
                    <a:pt x="441" y="10192"/>
                    <a:pt x="537" y="10275"/>
                    <a:pt x="656" y="10275"/>
                  </a:cubicBezTo>
                  <a:cubicBezTo>
                    <a:pt x="775" y="10275"/>
                    <a:pt x="858" y="10192"/>
                    <a:pt x="858" y="10073"/>
                  </a:cubicBezTo>
                  <a:lnTo>
                    <a:pt x="858" y="8954"/>
                  </a:lnTo>
                  <a:lnTo>
                    <a:pt x="2644" y="8954"/>
                  </a:lnTo>
                  <a:lnTo>
                    <a:pt x="2644" y="10073"/>
                  </a:lnTo>
                  <a:cubicBezTo>
                    <a:pt x="2644" y="10192"/>
                    <a:pt x="2739" y="10275"/>
                    <a:pt x="2858" y="10275"/>
                  </a:cubicBezTo>
                  <a:cubicBezTo>
                    <a:pt x="2977" y="10275"/>
                    <a:pt x="3073" y="10192"/>
                    <a:pt x="3073" y="10073"/>
                  </a:cubicBezTo>
                  <a:lnTo>
                    <a:pt x="3073" y="9406"/>
                  </a:lnTo>
                  <a:lnTo>
                    <a:pt x="5287" y="9406"/>
                  </a:lnTo>
                  <a:lnTo>
                    <a:pt x="5287" y="10073"/>
                  </a:lnTo>
                  <a:cubicBezTo>
                    <a:pt x="5287" y="10192"/>
                    <a:pt x="5371" y="10275"/>
                    <a:pt x="5490" y="10275"/>
                  </a:cubicBezTo>
                  <a:cubicBezTo>
                    <a:pt x="5609" y="10275"/>
                    <a:pt x="5704" y="10192"/>
                    <a:pt x="5704" y="10073"/>
                  </a:cubicBezTo>
                  <a:lnTo>
                    <a:pt x="5704" y="8954"/>
                  </a:lnTo>
                  <a:lnTo>
                    <a:pt x="13169" y="8954"/>
                  </a:lnTo>
                  <a:lnTo>
                    <a:pt x="13169" y="10073"/>
                  </a:lnTo>
                  <a:cubicBezTo>
                    <a:pt x="13169" y="10192"/>
                    <a:pt x="13264" y="10275"/>
                    <a:pt x="13383" y="10275"/>
                  </a:cubicBezTo>
                  <a:cubicBezTo>
                    <a:pt x="13503" y="10275"/>
                    <a:pt x="13586" y="10192"/>
                    <a:pt x="13586" y="10073"/>
                  </a:cubicBezTo>
                  <a:lnTo>
                    <a:pt x="13586" y="8096"/>
                  </a:lnTo>
                  <a:lnTo>
                    <a:pt x="13824" y="8096"/>
                  </a:lnTo>
                  <a:cubicBezTo>
                    <a:pt x="13943" y="8096"/>
                    <a:pt x="14038" y="8001"/>
                    <a:pt x="14038" y="7882"/>
                  </a:cubicBezTo>
                  <a:cubicBezTo>
                    <a:pt x="14003" y="7787"/>
                    <a:pt x="13919" y="7692"/>
                    <a:pt x="13800" y="7692"/>
                  </a:cubicBezTo>
                  <a:lnTo>
                    <a:pt x="12562" y="7692"/>
                  </a:lnTo>
                  <a:cubicBezTo>
                    <a:pt x="12633" y="7561"/>
                    <a:pt x="12693" y="7406"/>
                    <a:pt x="12693" y="7251"/>
                  </a:cubicBezTo>
                  <a:lnTo>
                    <a:pt x="12693" y="5322"/>
                  </a:lnTo>
                  <a:cubicBezTo>
                    <a:pt x="12693" y="4941"/>
                    <a:pt x="12443" y="4596"/>
                    <a:pt x="12074" y="4489"/>
                  </a:cubicBezTo>
                  <a:lnTo>
                    <a:pt x="11324" y="4286"/>
                  </a:lnTo>
                  <a:cubicBezTo>
                    <a:pt x="11228" y="4251"/>
                    <a:pt x="11169" y="4167"/>
                    <a:pt x="11169" y="4060"/>
                  </a:cubicBezTo>
                  <a:lnTo>
                    <a:pt x="11169" y="3893"/>
                  </a:lnTo>
                  <a:cubicBezTo>
                    <a:pt x="11240" y="3858"/>
                    <a:pt x="11300" y="3798"/>
                    <a:pt x="11359" y="3739"/>
                  </a:cubicBezTo>
                  <a:cubicBezTo>
                    <a:pt x="11657" y="3453"/>
                    <a:pt x="11824" y="3060"/>
                    <a:pt x="11824" y="2643"/>
                  </a:cubicBezTo>
                  <a:lnTo>
                    <a:pt x="11824" y="2262"/>
                  </a:lnTo>
                  <a:lnTo>
                    <a:pt x="11895" y="2096"/>
                  </a:lnTo>
                  <a:cubicBezTo>
                    <a:pt x="11979" y="1917"/>
                    <a:pt x="12026" y="1703"/>
                    <a:pt x="12026" y="1512"/>
                  </a:cubicBezTo>
                  <a:lnTo>
                    <a:pt x="12026" y="453"/>
                  </a:lnTo>
                  <a:cubicBezTo>
                    <a:pt x="12026" y="333"/>
                    <a:pt x="11943" y="250"/>
                    <a:pt x="11824" y="250"/>
                  </a:cubicBezTo>
                  <a:lnTo>
                    <a:pt x="9859" y="250"/>
                  </a:lnTo>
                  <a:cubicBezTo>
                    <a:pt x="9145" y="250"/>
                    <a:pt x="8561" y="834"/>
                    <a:pt x="8561" y="1548"/>
                  </a:cubicBezTo>
                  <a:lnTo>
                    <a:pt x="8561" y="1560"/>
                  </a:lnTo>
                  <a:cubicBezTo>
                    <a:pt x="8561" y="1727"/>
                    <a:pt x="8597" y="1881"/>
                    <a:pt x="8680" y="2036"/>
                  </a:cubicBezTo>
                  <a:lnTo>
                    <a:pt x="8788" y="2238"/>
                  </a:lnTo>
                  <a:lnTo>
                    <a:pt x="8788" y="2572"/>
                  </a:lnTo>
                  <a:cubicBezTo>
                    <a:pt x="8788" y="3108"/>
                    <a:pt x="9050" y="3584"/>
                    <a:pt x="9442" y="3870"/>
                  </a:cubicBezTo>
                  <a:lnTo>
                    <a:pt x="9442" y="4048"/>
                  </a:lnTo>
                  <a:cubicBezTo>
                    <a:pt x="9442" y="4143"/>
                    <a:pt x="9359" y="4239"/>
                    <a:pt x="9276" y="4263"/>
                  </a:cubicBezTo>
                  <a:lnTo>
                    <a:pt x="8526" y="4477"/>
                  </a:lnTo>
                  <a:cubicBezTo>
                    <a:pt x="8157" y="4584"/>
                    <a:pt x="7907" y="4917"/>
                    <a:pt x="7907" y="5310"/>
                  </a:cubicBezTo>
                  <a:lnTo>
                    <a:pt x="7907" y="5489"/>
                  </a:lnTo>
                  <a:lnTo>
                    <a:pt x="7895" y="5489"/>
                  </a:lnTo>
                  <a:cubicBezTo>
                    <a:pt x="7657" y="5489"/>
                    <a:pt x="7478" y="5679"/>
                    <a:pt x="7478" y="5906"/>
                  </a:cubicBezTo>
                  <a:lnTo>
                    <a:pt x="7478" y="7656"/>
                  </a:lnTo>
                  <a:lnTo>
                    <a:pt x="7478" y="7680"/>
                  </a:lnTo>
                  <a:lnTo>
                    <a:pt x="6442" y="7680"/>
                  </a:lnTo>
                  <a:cubicBezTo>
                    <a:pt x="6525" y="7537"/>
                    <a:pt x="6585" y="7394"/>
                    <a:pt x="6585" y="7227"/>
                  </a:cubicBezTo>
                  <a:lnTo>
                    <a:pt x="6585" y="5310"/>
                  </a:lnTo>
                  <a:cubicBezTo>
                    <a:pt x="6585" y="4917"/>
                    <a:pt x="6323" y="4584"/>
                    <a:pt x="5954" y="4477"/>
                  </a:cubicBezTo>
                  <a:lnTo>
                    <a:pt x="5216" y="4263"/>
                  </a:lnTo>
                  <a:cubicBezTo>
                    <a:pt x="5192" y="4263"/>
                    <a:pt x="5192" y="4263"/>
                    <a:pt x="5180" y="4251"/>
                  </a:cubicBezTo>
                  <a:cubicBezTo>
                    <a:pt x="5537" y="4179"/>
                    <a:pt x="5823" y="4084"/>
                    <a:pt x="6002" y="4024"/>
                  </a:cubicBezTo>
                  <a:cubicBezTo>
                    <a:pt x="6109" y="3989"/>
                    <a:pt x="6192" y="3905"/>
                    <a:pt x="6240" y="3810"/>
                  </a:cubicBezTo>
                  <a:cubicBezTo>
                    <a:pt x="6287" y="3703"/>
                    <a:pt x="6299" y="3596"/>
                    <a:pt x="6252" y="3477"/>
                  </a:cubicBezTo>
                  <a:cubicBezTo>
                    <a:pt x="6073" y="2977"/>
                    <a:pt x="5942" y="2143"/>
                    <a:pt x="5906" y="1738"/>
                  </a:cubicBezTo>
                  <a:cubicBezTo>
                    <a:pt x="5835" y="738"/>
                    <a:pt x="5097" y="0"/>
                    <a:pt x="4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6019323" y="2641653"/>
              <a:ext cx="13272" cy="13272"/>
            </a:xfrm>
            <a:custGeom>
              <a:rect b="b" l="l" r="r" t="t"/>
              <a:pathLst>
                <a:path extrusionOk="0" h="417" w="417">
                  <a:moveTo>
                    <a:pt x="202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02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5" name="Google Shape;405;p4"/>
          <p:cNvGrpSpPr/>
          <p:nvPr/>
        </p:nvGrpSpPr>
        <p:grpSpPr>
          <a:xfrm>
            <a:off x="7254833" y="4741040"/>
            <a:ext cx="355099" cy="355481"/>
            <a:chOff x="3539102" y="2427549"/>
            <a:chExt cx="355099" cy="355481"/>
          </a:xfrm>
        </p:grpSpPr>
        <p:sp>
          <p:nvSpPr>
            <p:cNvPr id="406" name="Google Shape;406;p4"/>
            <p:cNvSpPr/>
            <p:nvPr/>
          </p:nvSpPr>
          <p:spPr>
            <a:xfrm>
              <a:off x="3539102" y="2561320"/>
              <a:ext cx="355099" cy="221710"/>
            </a:xfrm>
            <a:custGeom>
              <a:rect b="b" l="l" r="r" t="t"/>
              <a:pathLst>
                <a:path extrusionOk="0" h="6966" w="11157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3544417" y="2427549"/>
              <a:ext cx="339568" cy="205415"/>
            </a:xfrm>
            <a:custGeom>
              <a:rect b="b" l="l" r="r" t="t"/>
              <a:pathLst>
                <a:path extrusionOk="0" h="6454" w="10669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8" name="Google Shape;408;p4"/>
          <p:cNvSpPr txBox="1"/>
          <p:nvPr>
            <p:ph type="title"/>
          </p:nvPr>
        </p:nvSpPr>
        <p:spPr>
          <a:xfrm>
            <a:off x="1437864" y="552450"/>
            <a:ext cx="6982236" cy="7155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ubik"/>
              <a:buNone/>
            </a:pPr>
            <a:r>
              <a:rPr lang="en-GB"/>
              <a:t>The content </a:t>
            </a:r>
            <a:endParaRPr/>
          </a:p>
        </p:txBody>
      </p:sp>
      <p:grpSp>
        <p:nvGrpSpPr>
          <p:cNvPr id="409" name="Google Shape;409;p4"/>
          <p:cNvGrpSpPr/>
          <p:nvPr/>
        </p:nvGrpSpPr>
        <p:grpSpPr>
          <a:xfrm>
            <a:off x="1452060" y="4405696"/>
            <a:ext cx="534946" cy="534946"/>
            <a:chOff x="1452060" y="4405696"/>
            <a:chExt cx="534946" cy="534946"/>
          </a:xfrm>
        </p:grpSpPr>
        <p:sp>
          <p:nvSpPr>
            <p:cNvPr id="410" name="Google Shape;410;p4"/>
            <p:cNvSpPr/>
            <p:nvPr/>
          </p:nvSpPr>
          <p:spPr>
            <a:xfrm>
              <a:off x="1452060" y="4405696"/>
              <a:ext cx="534946" cy="53494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1692607" y="4594492"/>
              <a:ext cx="54966" cy="18460"/>
            </a:xfrm>
            <a:custGeom>
              <a:rect b="b" l="l" r="r" t="t"/>
              <a:pathLst>
                <a:path extrusionOk="0" h="580" w="1727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2" name="Google Shape;412;p4"/>
          <p:cNvGrpSpPr/>
          <p:nvPr/>
        </p:nvGrpSpPr>
        <p:grpSpPr>
          <a:xfrm>
            <a:off x="1574470" y="4466201"/>
            <a:ext cx="290125" cy="364000"/>
            <a:chOff x="5523275" y="3601800"/>
            <a:chExt cx="290125" cy="364000"/>
          </a:xfrm>
        </p:grpSpPr>
        <p:sp>
          <p:nvSpPr>
            <p:cNvPr id="413" name="Google Shape;413;p4"/>
            <p:cNvSpPr/>
            <p:nvPr/>
          </p:nvSpPr>
          <p:spPr>
            <a:xfrm>
              <a:off x="5670650" y="3951525"/>
              <a:ext cx="16225" cy="14275"/>
            </a:xfrm>
            <a:custGeom>
              <a:rect b="b" l="l" r="r" t="t"/>
              <a:pathLst>
                <a:path extrusionOk="0" h="571" w="649">
                  <a:moveTo>
                    <a:pt x="308" y="1"/>
                  </a:moveTo>
                  <a:cubicBezTo>
                    <a:pt x="288" y="1"/>
                    <a:pt x="268" y="3"/>
                    <a:pt x="247" y="7"/>
                  </a:cubicBezTo>
                  <a:cubicBezTo>
                    <a:pt x="93" y="69"/>
                    <a:pt x="0" y="223"/>
                    <a:pt x="62" y="377"/>
                  </a:cubicBezTo>
                  <a:cubicBezTo>
                    <a:pt x="88" y="506"/>
                    <a:pt x="199" y="570"/>
                    <a:pt x="325" y="570"/>
                  </a:cubicBezTo>
                  <a:cubicBezTo>
                    <a:pt x="350" y="570"/>
                    <a:pt x="376" y="568"/>
                    <a:pt x="402" y="562"/>
                  </a:cubicBezTo>
                  <a:cubicBezTo>
                    <a:pt x="556" y="501"/>
                    <a:pt x="649" y="346"/>
                    <a:pt x="587" y="192"/>
                  </a:cubicBezTo>
                  <a:cubicBezTo>
                    <a:pt x="560" y="85"/>
                    <a:pt x="440" y="1"/>
                    <a:pt x="3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5523275" y="3601800"/>
              <a:ext cx="290125" cy="360100"/>
            </a:xfrm>
            <a:custGeom>
              <a:rect b="b" l="l" r="r" t="t"/>
              <a:pathLst>
                <a:path extrusionOk="0" h="14404" w="11605">
                  <a:moveTo>
                    <a:pt x="7685" y="787"/>
                  </a:moveTo>
                  <a:lnTo>
                    <a:pt x="7685" y="3102"/>
                  </a:lnTo>
                  <a:lnTo>
                    <a:pt x="6266" y="4521"/>
                  </a:lnTo>
                  <a:lnTo>
                    <a:pt x="4815" y="3102"/>
                  </a:lnTo>
                  <a:lnTo>
                    <a:pt x="4815" y="787"/>
                  </a:lnTo>
                  <a:lnTo>
                    <a:pt x="5988" y="1343"/>
                  </a:lnTo>
                  <a:lnTo>
                    <a:pt x="5988" y="2022"/>
                  </a:lnTo>
                  <a:cubicBezTo>
                    <a:pt x="5957" y="2238"/>
                    <a:pt x="6104" y="2346"/>
                    <a:pt x="6254" y="2346"/>
                  </a:cubicBezTo>
                  <a:cubicBezTo>
                    <a:pt x="6405" y="2346"/>
                    <a:pt x="6559" y="2238"/>
                    <a:pt x="6544" y="2022"/>
                  </a:cubicBezTo>
                  <a:lnTo>
                    <a:pt x="6544" y="1343"/>
                  </a:lnTo>
                  <a:lnTo>
                    <a:pt x="7685" y="787"/>
                  </a:lnTo>
                  <a:close/>
                  <a:moveTo>
                    <a:pt x="5957" y="7793"/>
                  </a:moveTo>
                  <a:lnTo>
                    <a:pt x="5957" y="9182"/>
                  </a:lnTo>
                  <a:cubicBezTo>
                    <a:pt x="5957" y="9336"/>
                    <a:pt x="6081" y="9459"/>
                    <a:pt x="6235" y="9459"/>
                  </a:cubicBezTo>
                  <a:cubicBezTo>
                    <a:pt x="6389" y="9459"/>
                    <a:pt x="6513" y="9336"/>
                    <a:pt x="6513" y="9182"/>
                  </a:cubicBezTo>
                  <a:lnTo>
                    <a:pt x="6513" y="7793"/>
                  </a:lnTo>
                  <a:lnTo>
                    <a:pt x="6513" y="7793"/>
                  </a:lnTo>
                  <a:cubicBezTo>
                    <a:pt x="8210" y="8132"/>
                    <a:pt x="7932" y="10601"/>
                    <a:pt x="6235" y="10601"/>
                  </a:cubicBezTo>
                  <a:cubicBezTo>
                    <a:pt x="4538" y="10601"/>
                    <a:pt x="4260" y="8132"/>
                    <a:pt x="5957" y="7793"/>
                  </a:cubicBezTo>
                  <a:close/>
                  <a:moveTo>
                    <a:pt x="6513" y="6064"/>
                  </a:moveTo>
                  <a:cubicBezTo>
                    <a:pt x="8118" y="6219"/>
                    <a:pt x="9352" y="7546"/>
                    <a:pt x="9352" y="9182"/>
                  </a:cubicBezTo>
                  <a:cubicBezTo>
                    <a:pt x="9352" y="11049"/>
                    <a:pt x="7835" y="12303"/>
                    <a:pt x="6235" y="12303"/>
                  </a:cubicBezTo>
                  <a:cubicBezTo>
                    <a:pt x="5508" y="12303"/>
                    <a:pt x="4763" y="12044"/>
                    <a:pt x="4136" y="11465"/>
                  </a:cubicBezTo>
                  <a:cubicBezTo>
                    <a:pt x="2130" y="9644"/>
                    <a:pt x="3241" y="6311"/>
                    <a:pt x="5957" y="6064"/>
                  </a:cubicBezTo>
                  <a:lnTo>
                    <a:pt x="5957" y="7206"/>
                  </a:lnTo>
                  <a:cubicBezTo>
                    <a:pt x="3488" y="7577"/>
                    <a:pt x="3766" y="11157"/>
                    <a:pt x="6235" y="11157"/>
                  </a:cubicBezTo>
                  <a:cubicBezTo>
                    <a:pt x="8704" y="11157"/>
                    <a:pt x="8982" y="7577"/>
                    <a:pt x="6513" y="7206"/>
                  </a:cubicBezTo>
                  <a:lnTo>
                    <a:pt x="6513" y="6064"/>
                  </a:lnTo>
                  <a:close/>
                  <a:moveTo>
                    <a:pt x="4511" y="0"/>
                  </a:moveTo>
                  <a:cubicBezTo>
                    <a:pt x="4460" y="0"/>
                    <a:pt x="4414" y="16"/>
                    <a:pt x="4383" y="46"/>
                  </a:cubicBezTo>
                  <a:cubicBezTo>
                    <a:pt x="4291" y="108"/>
                    <a:pt x="4229" y="201"/>
                    <a:pt x="4229" y="293"/>
                  </a:cubicBezTo>
                  <a:lnTo>
                    <a:pt x="4229" y="3194"/>
                  </a:lnTo>
                  <a:cubicBezTo>
                    <a:pt x="4229" y="3256"/>
                    <a:pt x="4260" y="3318"/>
                    <a:pt x="4321" y="3380"/>
                  </a:cubicBezTo>
                  <a:lnTo>
                    <a:pt x="4846" y="3935"/>
                  </a:lnTo>
                  <a:cubicBezTo>
                    <a:pt x="2501" y="4552"/>
                    <a:pt x="834" y="6682"/>
                    <a:pt x="834" y="9151"/>
                  </a:cubicBezTo>
                  <a:lnTo>
                    <a:pt x="834" y="9182"/>
                  </a:lnTo>
                  <a:cubicBezTo>
                    <a:pt x="834" y="11620"/>
                    <a:pt x="2501" y="13780"/>
                    <a:pt x="4877" y="14397"/>
                  </a:cubicBezTo>
                  <a:cubicBezTo>
                    <a:pt x="4897" y="14401"/>
                    <a:pt x="4917" y="14403"/>
                    <a:pt x="4937" y="14403"/>
                  </a:cubicBezTo>
                  <a:cubicBezTo>
                    <a:pt x="5069" y="14403"/>
                    <a:pt x="5190" y="14316"/>
                    <a:pt x="5216" y="14181"/>
                  </a:cubicBezTo>
                  <a:cubicBezTo>
                    <a:pt x="5278" y="14027"/>
                    <a:pt x="5186" y="13873"/>
                    <a:pt x="5031" y="13842"/>
                  </a:cubicBezTo>
                  <a:cubicBezTo>
                    <a:pt x="1" y="12576"/>
                    <a:pt x="248" y="5386"/>
                    <a:pt x="5340" y="4429"/>
                  </a:cubicBezTo>
                  <a:lnTo>
                    <a:pt x="5926" y="5046"/>
                  </a:lnTo>
                  <a:lnTo>
                    <a:pt x="5926" y="5509"/>
                  </a:lnTo>
                  <a:cubicBezTo>
                    <a:pt x="3951" y="5632"/>
                    <a:pt x="2470" y="7330"/>
                    <a:pt x="2532" y="9305"/>
                  </a:cubicBezTo>
                  <a:cubicBezTo>
                    <a:pt x="2624" y="11280"/>
                    <a:pt x="4229" y="12854"/>
                    <a:pt x="6235" y="12854"/>
                  </a:cubicBezTo>
                  <a:cubicBezTo>
                    <a:pt x="8210" y="12854"/>
                    <a:pt x="9815" y="11280"/>
                    <a:pt x="9907" y="9305"/>
                  </a:cubicBezTo>
                  <a:cubicBezTo>
                    <a:pt x="9969" y="7330"/>
                    <a:pt x="8488" y="5632"/>
                    <a:pt x="6513" y="5509"/>
                  </a:cubicBezTo>
                  <a:lnTo>
                    <a:pt x="6513" y="5046"/>
                  </a:lnTo>
                  <a:lnTo>
                    <a:pt x="7099" y="4429"/>
                  </a:lnTo>
                  <a:cubicBezTo>
                    <a:pt x="9321" y="4830"/>
                    <a:pt x="10988" y="6743"/>
                    <a:pt x="11049" y="8996"/>
                  </a:cubicBezTo>
                  <a:cubicBezTo>
                    <a:pt x="11111" y="11280"/>
                    <a:pt x="9599" y="13286"/>
                    <a:pt x="7408" y="13842"/>
                  </a:cubicBezTo>
                  <a:cubicBezTo>
                    <a:pt x="7253" y="13873"/>
                    <a:pt x="7161" y="14027"/>
                    <a:pt x="7223" y="14181"/>
                  </a:cubicBezTo>
                  <a:cubicBezTo>
                    <a:pt x="7249" y="14316"/>
                    <a:pt x="7370" y="14403"/>
                    <a:pt x="7502" y="14403"/>
                  </a:cubicBezTo>
                  <a:cubicBezTo>
                    <a:pt x="7522" y="14403"/>
                    <a:pt x="7542" y="14401"/>
                    <a:pt x="7562" y="14397"/>
                  </a:cubicBezTo>
                  <a:cubicBezTo>
                    <a:pt x="9938" y="13780"/>
                    <a:pt x="11574" y="11620"/>
                    <a:pt x="11605" y="9182"/>
                  </a:cubicBezTo>
                  <a:cubicBezTo>
                    <a:pt x="11605" y="6743"/>
                    <a:pt x="9938" y="4583"/>
                    <a:pt x="7593" y="3966"/>
                  </a:cubicBezTo>
                  <a:lnTo>
                    <a:pt x="8118" y="3410"/>
                  </a:lnTo>
                  <a:cubicBezTo>
                    <a:pt x="8179" y="3349"/>
                    <a:pt x="8210" y="3287"/>
                    <a:pt x="8210" y="3225"/>
                  </a:cubicBezTo>
                  <a:lnTo>
                    <a:pt x="8210" y="324"/>
                  </a:lnTo>
                  <a:cubicBezTo>
                    <a:pt x="8210" y="161"/>
                    <a:pt x="8087" y="33"/>
                    <a:pt x="7947" y="33"/>
                  </a:cubicBezTo>
                  <a:cubicBezTo>
                    <a:pt x="7902" y="33"/>
                    <a:pt x="7854" y="47"/>
                    <a:pt x="7809" y="77"/>
                  </a:cubicBezTo>
                  <a:lnTo>
                    <a:pt x="6513" y="695"/>
                  </a:lnTo>
                  <a:lnTo>
                    <a:pt x="6513" y="324"/>
                  </a:lnTo>
                  <a:cubicBezTo>
                    <a:pt x="6528" y="108"/>
                    <a:pt x="6374" y="0"/>
                    <a:pt x="6220" y="0"/>
                  </a:cubicBezTo>
                  <a:cubicBezTo>
                    <a:pt x="6065" y="0"/>
                    <a:pt x="5911" y="108"/>
                    <a:pt x="5926" y="324"/>
                  </a:cubicBezTo>
                  <a:lnTo>
                    <a:pt x="5926" y="695"/>
                  </a:lnTo>
                  <a:lnTo>
                    <a:pt x="4661" y="46"/>
                  </a:lnTo>
                  <a:cubicBezTo>
                    <a:pt x="4615" y="16"/>
                    <a:pt x="4561" y="0"/>
                    <a:pt x="45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5"/>
          <p:cNvPicPr preferRelativeResize="0"/>
          <p:nvPr/>
        </p:nvPicPr>
        <p:blipFill rotWithShape="1">
          <a:blip r:embed="rId3">
            <a:alphaModFix/>
          </a:blip>
          <a:srcRect b="6989" l="8537" r="7664" t="9124"/>
          <a:stretch/>
        </p:blipFill>
        <p:spPr>
          <a:xfrm>
            <a:off x="117446" y="-1"/>
            <a:ext cx="9026554" cy="46869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0" name="Google Shape;420;p5"/>
          <p:cNvGrpSpPr/>
          <p:nvPr/>
        </p:nvGrpSpPr>
        <p:grpSpPr>
          <a:xfrm>
            <a:off x="2958661" y="4740873"/>
            <a:ext cx="355434" cy="355815"/>
            <a:chOff x="4673540" y="3680297"/>
            <a:chExt cx="355434" cy="355815"/>
          </a:xfrm>
        </p:grpSpPr>
        <p:sp>
          <p:nvSpPr>
            <p:cNvPr id="421" name="Google Shape;421;p5"/>
            <p:cNvSpPr/>
            <p:nvPr/>
          </p:nvSpPr>
          <p:spPr>
            <a:xfrm>
              <a:off x="4673540" y="3680297"/>
              <a:ext cx="355434" cy="355815"/>
            </a:xfrm>
            <a:custGeom>
              <a:rect b="b" l="l" r="r" t="t"/>
              <a:pathLst>
                <a:path extrusionOk="0" h="11205" w="11193">
                  <a:moveTo>
                    <a:pt x="2012" y="0"/>
                  </a:moveTo>
                  <a:cubicBezTo>
                    <a:pt x="905" y="0"/>
                    <a:pt x="0" y="893"/>
                    <a:pt x="0" y="2013"/>
                  </a:cubicBezTo>
                  <a:lnTo>
                    <a:pt x="0" y="9192"/>
                  </a:lnTo>
                  <a:cubicBezTo>
                    <a:pt x="0" y="10287"/>
                    <a:pt x="893" y="11204"/>
                    <a:pt x="2012" y="11204"/>
                  </a:cubicBezTo>
                  <a:lnTo>
                    <a:pt x="9180" y="11204"/>
                  </a:lnTo>
                  <a:cubicBezTo>
                    <a:pt x="10287" y="11204"/>
                    <a:pt x="11192" y="10311"/>
                    <a:pt x="11192" y="9192"/>
                  </a:cubicBezTo>
                  <a:lnTo>
                    <a:pt x="11192" y="2013"/>
                  </a:lnTo>
                  <a:cubicBezTo>
                    <a:pt x="11180" y="917"/>
                    <a:pt x="10287" y="0"/>
                    <a:pt x="9180" y="0"/>
                  </a:cubicBezTo>
                  <a:lnTo>
                    <a:pt x="8085" y="0"/>
                  </a:lnTo>
                  <a:cubicBezTo>
                    <a:pt x="7989" y="0"/>
                    <a:pt x="7918" y="84"/>
                    <a:pt x="7918" y="167"/>
                  </a:cubicBezTo>
                  <a:cubicBezTo>
                    <a:pt x="7918" y="262"/>
                    <a:pt x="7989" y="334"/>
                    <a:pt x="8085" y="334"/>
                  </a:cubicBezTo>
                  <a:lnTo>
                    <a:pt x="9180" y="334"/>
                  </a:lnTo>
                  <a:cubicBezTo>
                    <a:pt x="10109" y="334"/>
                    <a:pt x="10847" y="1084"/>
                    <a:pt x="10847" y="2001"/>
                  </a:cubicBezTo>
                  <a:lnTo>
                    <a:pt x="10847" y="9180"/>
                  </a:lnTo>
                  <a:cubicBezTo>
                    <a:pt x="10847" y="10097"/>
                    <a:pt x="10109" y="10847"/>
                    <a:pt x="9180" y="10847"/>
                  </a:cubicBezTo>
                  <a:lnTo>
                    <a:pt x="2012" y="10847"/>
                  </a:lnTo>
                  <a:cubicBezTo>
                    <a:pt x="1084" y="10847"/>
                    <a:pt x="345" y="10097"/>
                    <a:pt x="345" y="9180"/>
                  </a:cubicBezTo>
                  <a:lnTo>
                    <a:pt x="345" y="2001"/>
                  </a:lnTo>
                  <a:cubicBezTo>
                    <a:pt x="345" y="1084"/>
                    <a:pt x="1084" y="334"/>
                    <a:pt x="2012" y="334"/>
                  </a:cubicBezTo>
                  <a:lnTo>
                    <a:pt x="7418" y="334"/>
                  </a:lnTo>
                  <a:cubicBezTo>
                    <a:pt x="7501" y="334"/>
                    <a:pt x="7573" y="262"/>
                    <a:pt x="7573" y="167"/>
                  </a:cubicBezTo>
                  <a:cubicBezTo>
                    <a:pt x="7573" y="84"/>
                    <a:pt x="7501" y="0"/>
                    <a:pt x="7418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4805864" y="3736630"/>
              <a:ext cx="93042" cy="92661"/>
            </a:xfrm>
            <a:custGeom>
              <a:rect b="b" l="l" r="r" t="t"/>
              <a:pathLst>
                <a:path extrusionOk="0" h="2918" w="2930">
                  <a:moveTo>
                    <a:pt x="1477" y="334"/>
                  </a:moveTo>
                  <a:cubicBezTo>
                    <a:pt x="2096" y="334"/>
                    <a:pt x="2608" y="834"/>
                    <a:pt x="2608" y="1465"/>
                  </a:cubicBezTo>
                  <a:cubicBezTo>
                    <a:pt x="2608" y="2084"/>
                    <a:pt x="2096" y="2596"/>
                    <a:pt x="1477" y="2596"/>
                  </a:cubicBezTo>
                  <a:cubicBezTo>
                    <a:pt x="846" y="2596"/>
                    <a:pt x="346" y="2084"/>
                    <a:pt x="346" y="1465"/>
                  </a:cubicBezTo>
                  <a:cubicBezTo>
                    <a:pt x="346" y="834"/>
                    <a:pt x="846" y="334"/>
                    <a:pt x="1477" y="334"/>
                  </a:cubicBezTo>
                  <a:close/>
                  <a:moveTo>
                    <a:pt x="1477" y="0"/>
                  </a:moveTo>
                  <a:cubicBezTo>
                    <a:pt x="667" y="0"/>
                    <a:pt x="12" y="655"/>
                    <a:pt x="12" y="1465"/>
                  </a:cubicBezTo>
                  <a:cubicBezTo>
                    <a:pt x="0" y="2263"/>
                    <a:pt x="655" y="2918"/>
                    <a:pt x="1477" y="2918"/>
                  </a:cubicBezTo>
                  <a:cubicBezTo>
                    <a:pt x="2274" y="2918"/>
                    <a:pt x="2929" y="2263"/>
                    <a:pt x="2929" y="1465"/>
                  </a:cubicBezTo>
                  <a:cubicBezTo>
                    <a:pt x="2929" y="655"/>
                    <a:pt x="2274" y="0"/>
                    <a:pt x="1477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4779380" y="3841358"/>
              <a:ext cx="143723" cy="138801"/>
            </a:xfrm>
            <a:custGeom>
              <a:rect b="b" l="l" r="r" t="t"/>
              <a:pathLst>
                <a:path extrusionOk="0" h="4371" w="4526">
                  <a:moveTo>
                    <a:pt x="477" y="1"/>
                  </a:moveTo>
                  <a:cubicBezTo>
                    <a:pt x="215" y="1"/>
                    <a:pt x="1" y="203"/>
                    <a:pt x="1" y="477"/>
                  </a:cubicBezTo>
                  <a:lnTo>
                    <a:pt x="1" y="893"/>
                  </a:lnTo>
                  <a:cubicBezTo>
                    <a:pt x="1" y="1155"/>
                    <a:pt x="203" y="1370"/>
                    <a:pt x="477" y="1370"/>
                  </a:cubicBezTo>
                  <a:lnTo>
                    <a:pt x="763" y="1370"/>
                  </a:lnTo>
                  <a:cubicBezTo>
                    <a:pt x="834" y="1370"/>
                    <a:pt x="906" y="1429"/>
                    <a:pt x="906" y="1513"/>
                  </a:cubicBezTo>
                  <a:lnTo>
                    <a:pt x="906" y="2858"/>
                  </a:lnTo>
                  <a:cubicBezTo>
                    <a:pt x="906" y="2929"/>
                    <a:pt x="846" y="3001"/>
                    <a:pt x="763" y="3001"/>
                  </a:cubicBezTo>
                  <a:lnTo>
                    <a:pt x="572" y="3001"/>
                  </a:lnTo>
                  <a:cubicBezTo>
                    <a:pt x="299" y="3001"/>
                    <a:pt x="96" y="3215"/>
                    <a:pt x="96" y="3477"/>
                  </a:cubicBezTo>
                  <a:lnTo>
                    <a:pt x="96" y="3894"/>
                  </a:lnTo>
                  <a:cubicBezTo>
                    <a:pt x="96" y="4168"/>
                    <a:pt x="299" y="4370"/>
                    <a:pt x="572" y="4370"/>
                  </a:cubicBezTo>
                  <a:lnTo>
                    <a:pt x="4049" y="4370"/>
                  </a:lnTo>
                  <a:cubicBezTo>
                    <a:pt x="4311" y="4370"/>
                    <a:pt x="4525" y="4168"/>
                    <a:pt x="4525" y="3894"/>
                  </a:cubicBezTo>
                  <a:lnTo>
                    <a:pt x="4525" y="3477"/>
                  </a:lnTo>
                  <a:cubicBezTo>
                    <a:pt x="4525" y="3215"/>
                    <a:pt x="4311" y="3001"/>
                    <a:pt x="4049" y="3001"/>
                  </a:cubicBezTo>
                  <a:lnTo>
                    <a:pt x="3859" y="3001"/>
                  </a:lnTo>
                  <a:cubicBezTo>
                    <a:pt x="3787" y="3001"/>
                    <a:pt x="3704" y="2941"/>
                    <a:pt x="3704" y="2858"/>
                  </a:cubicBezTo>
                  <a:lnTo>
                    <a:pt x="3704" y="477"/>
                  </a:lnTo>
                  <a:cubicBezTo>
                    <a:pt x="3704" y="203"/>
                    <a:pt x="3501" y="1"/>
                    <a:pt x="3228" y="1"/>
                  </a:cubicBezTo>
                  <a:lnTo>
                    <a:pt x="1442" y="1"/>
                  </a:lnTo>
                  <a:cubicBezTo>
                    <a:pt x="1358" y="1"/>
                    <a:pt x="1287" y="72"/>
                    <a:pt x="1287" y="155"/>
                  </a:cubicBezTo>
                  <a:cubicBezTo>
                    <a:pt x="1287" y="251"/>
                    <a:pt x="1358" y="322"/>
                    <a:pt x="1442" y="322"/>
                  </a:cubicBezTo>
                  <a:lnTo>
                    <a:pt x="3228" y="322"/>
                  </a:lnTo>
                  <a:cubicBezTo>
                    <a:pt x="3311" y="322"/>
                    <a:pt x="3382" y="382"/>
                    <a:pt x="3382" y="477"/>
                  </a:cubicBezTo>
                  <a:lnTo>
                    <a:pt x="3382" y="2858"/>
                  </a:lnTo>
                  <a:cubicBezTo>
                    <a:pt x="3382" y="3120"/>
                    <a:pt x="3585" y="3334"/>
                    <a:pt x="3859" y="3334"/>
                  </a:cubicBezTo>
                  <a:lnTo>
                    <a:pt x="4049" y="3334"/>
                  </a:lnTo>
                  <a:cubicBezTo>
                    <a:pt x="4121" y="3334"/>
                    <a:pt x="4204" y="3394"/>
                    <a:pt x="4204" y="3477"/>
                  </a:cubicBezTo>
                  <a:lnTo>
                    <a:pt x="4204" y="3894"/>
                  </a:lnTo>
                  <a:cubicBezTo>
                    <a:pt x="4204" y="3965"/>
                    <a:pt x="4132" y="4049"/>
                    <a:pt x="4049" y="4049"/>
                  </a:cubicBezTo>
                  <a:lnTo>
                    <a:pt x="572" y="4049"/>
                  </a:lnTo>
                  <a:cubicBezTo>
                    <a:pt x="489" y="4049"/>
                    <a:pt x="418" y="3989"/>
                    <a:pt x="418" y="3894"/>
                  </a:cubicBezTo>
                  <a:lnTo>
                    <a:pt x="418" y="3477"/>
                  </a:lnTo>
                  <a:cubicBezTo>
                    <a:pt x="418" y="3406"/>
                    <a:pt x="477" y="3334"/>
                    <a:pt x="572" y="3334"/>
                  </a:cubicBezTo>
                  <a:lnTo>
                    <a:pt x="763" y="3334"/>
                  </a:lnTo>
                  <a:cubicBezTo>
                    <a:pt x="1025" y="3334"/>
                    <a:pt x="1239" y="3120"/>
                    <a:pt x="1239" y="2858"/>
                  </a:cubicBezTo>
                  <a:lnTo>
                    <a:pt x="1239" y="1513"/>
                  </a:lnTo>
                  <a:cubicBezTo>
                    <a:pt x="1239" y="1251"/>
                    <a:pt x="1025" y="1036"/>
                    <a:pt x="763" y="1036"/>
                  </a:cubicBezTo>
                  <a:lnTo>
                    <a:pt x="477" y="1036"/>
                  </a:lnTo>
                  <a:cubicBezTo>
                    <a:pt x="406" y="1036"/>
                    <a:pt x="334" y="977"/>
                    <a:pt x="334" y="893"/>
                  </a:cubicBezTo>
                  <a:lnTo>
                    <a:pt x="334" y="477"/>
                  </a:lnTo>
                  <a:cubicBezTo>
                    <a:pt x="334" y="393"/>
                    <a:pt x="394" y="322"/>
                    <a:pt x="477" y="322"/>
                  </a:cubicBezTo>
                  <a:lnTo>
                    <a:pt x="787" y="322"/>
                  </a:lnTo>
                  <a:cubicBezTo>
                    <a:pt x="882" y="322"/>
                    <a:pt x="953" y="251"/>
                    <a:pt x="953" y="155"/>
                  </a:cubicBezTo>
                  <a:cubicBezTo>
                    <a:pt x="953" y="72"/>
                    <a:pt x="882" y="1"/>
                    <a:pt x="787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4" name="Google Shape;424;p5"/>
          <p:cNvGrpSpPr/>
          <p:nvPr/>
        </p:nvGrpSpPr>
        <p:grpSpPr>
          <a:xfrm>
            <a:off x="2872041" y="4405696"/>
            <a:ext cx="528674" cy="528674"/>
            <a:chOff x="2872041" y="5239956"/>
            <a:chExt cx="528674" cy="528674"/>
          </a:xfrm>
        </p:grpSpPr>
        <p:sp>
          <p:nvSpPr>
            <p:cNvPr id="425" name="Google Shape;425;p5"/>
            <p:cNvSpPr/>
            <p:nvPr/>
          </p:nvSpPr>
          <p:spPr>
            <a:xfrm>
              <a:off x="2872041" y="5239956"/>
              <a:ext cx="528674" cy="528674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6" name="Google Shape;426;p5"/>
            <p:cNvGrpSpPr/>
            <p:nvPr/>
          </p:nvGrpSpPr>
          <p:grpSpPr>
            <a:xfrm>
              <a:off x="2958661" y="5326386"/>
              <a:ext cx="355434" cy="355815"/>
              <a:chOff x="4673540" y="3680297"/>
              <a:chExt cx="355434" cy="355815"/>
            </a:xfrm>
          </p:grpSpPr>
          <p:sp>
            <p:nvSpPr>
              <p:cNvPr id="427" name="Google Shape;427;p5"/>
              <p:cNvSpPr/>
              <p:nvPr/>
            </p:nvSpPr>
            <p:spPr>
              <a:xfrm>
                <a:off x="4673540" y="3680297"/>
                <a:ext cx="355434" cy="355815"/>
              </a:xfrm>
              <a:custGeom>
                <a:rect b="b" l="l" r="r" t="t"/>
                <a:pathLst>
                  <a:path extrusionOk="0" h="11205" w="11193">
                    <a:moveTo>
                      <a:pt x="2012" y="0"/>
                    </a:moveTo>
                    <a:cubicBezTo>
                      <a:pt x="905" y="0"/>
                      <a:pt x="0" y="893"/>
                      <a:pt x="0" y="2013"/>
                    </a:cubicBezTo>
                    <a:lnTo>
                      <a:pt x="0" y="9192"/>
                    </a:lnTo>
                    <a:cubicBezTo>
                      <a:pt x="0" y="10287"/>
                      <a:pt x="893" y="11204"/>
                      <a:pt x="2012" y="11204"/>
                    </a:cubicBezTo>
                    <a:lnTo>
                      <a:pt x="9180" y="11204"/>
                    </a:lnTo>
                    <a:cubicBezTo>
                      <a:pt x="10287" y="11204"/>
                      <a:pt x="11192" y="10311"/>
                      <a:pt x="11192" y="9192"/>
                    </a:cubicBezTo>
                    <a:lnTo>
                      <a:pt x="11192" y="2013"/>
                    </a:lnTo>
                    <a:cubicBezTo>
                      <a:pt x="11180" y="917"/>
                      <a:pt x="10287" y="0"/>
                      <a:pt x="9180" y="0"/>
                    </a:cubicBezTo>
                    <a:lnTo>
                      <a:pt x="8085" y="0"/>
                    </a:lnTo>
                    <a:cubicBezTo>
                      <a:pt x="7989" y="0"/>
                      <a:pt x="7918" y="84"/>
                      <a:pt x="7918" y="167"/>
                    </a:cubicBezTo>
                    <a:cubicBezTo>
                      <a:pt x="7918" y="262"/>
                      <a:pt x="7989" y="334"/>
                      <a:pt x="8085" y="334"/>
                    </a:cubicBezTo>
                    <a:lnTo>
                      <a:pt x="9180" y="334"/>
                    </a:lnTo>
                    <a:cubicBezTo>
                      <a:pt x="10109" y="334"/>
                      <a:pt x="10847" y="1084"/>
                      <a:pt x="10847" y="2001"/>
                    </a:cubicBezTo>
                    <a:lnTo>
                      <a:pt x="10847" y="9180"/>
                    </a:lnTo>
                    <a:cubicBezTo>
                      <a:pt x="10847" y="10097"/>
                      <a:pt x="10109" y="10847"/>
                      <a:pt x="9180" y="10847"/>
                    </a:cubicBezTo>
                    <a:lnTo>
                      <a:pt x="2012" y="10847"/>
                    </a:lnTo>
                    <a:cubicBezTo>
                      <a:pt x="1084" y="10847"/>
                      <a:pt x="345" y="10097"/>
                      <a:pt x="345" y="9180"/>
                    </a:cubicBezTo>
                    <a:lnTo>
                      <a:pt x="345" y="2001"/>
                    </a:lnTo>
                    <a:cubicBezTo>
                      <a:pt x="345" y="1084"/>
                      <a:pt x="1084" y="334"/>
                      <a:pt x="2012" y="334"/>
                    </a:cubicBezTo>
                    <a:lnTo>
                      <a:pt x="7418" y="334"/>
                    </a:lnTo>
                    <a:cubicBezTo>
                      <a:pt x="7501" y="334"/>
                      <a:pt x="7573" y="262"/>
                      <a:pt x="7573" y="167"/>
                    </a:cubicBezTo>
                    <a:cubicBezTo>
                      <a:pt x="7573" y="84"/>
                      <a:pt x="7501" y="0"/>
                      <a:pt x="74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5"/>
              <p:cNvSpPr/>
              <p:nvPr/>
            </p:nvSpPr>
            <p:spPr>
              <a:xfrm>
                <a:off x="4805864" y="3736630"/>
                <a:ext cx="93042" cy="92661"/>
              </a:xfrm>
              <a:custGeom>
                <a:rect b="b" l="l" r="r" t="t"/>
                <a:pathLst>
                  <a:path extrusionOk="0" h="2918" w="2930">
                    <a:moveTo>
                      <a:pt x="1477" y="334"/>
                    </a:moveTo>
                    <a:cubicBezTo>
                      <a:pt x="2096" y="334"/>
                      <a:pt x="2608" y="834"/>
                      <a:pt x="2608" y="1465"/>
                    </a:cubicBezTo>
                    <a:cubicBezTo>
                      <a:pt x="2608" y="2084"/>
                      <a:pt x="2096" y="2596"/>
                      <a:pt x="1477" y="2596"/>
                    </a:cubicBezTo>
                    <a:cubicBezTo>
                      <a:pt x="846" y="2596"/>
                      <a:pt x="346" y="2084"/>
                      <a:pt x="346" y="1465"/>
                    </a:cubicBezTo>
                    <a:cubicBezTo>
                      <a:pt x="346" y="834"/>
                      <a:pt x="846" y="334"/>
                      <a:pt x="1477" y="334"/>
                    </a:cubicBezTo>
                    <a:close/>
                    <a:moveTo>
                      <a:pt x="1477" y="0"/>
                    </a:moveTo>
                    <a:cubicBezTo>
                      <a:pt x="667" y="0"/>
                      <a:pt x="12" y="655"/>
                      <a:pt x="12" y="1465"/>
                    </a:cubicBezTo>
                    <a:cubicBezTo>
                      <a:pt x="0" y="2263"/>
                      <a:pt x="655" y="2918"/>
                      <a:pt x="1477" y="2918"/>
                    </a:cubicBezTo>
                    <a:cubicBezTo>
                      <a:pt x="2274" y="2918"/>
                      <a:pt x="2929" y="2263"/>
                      <a:pt x="2929" y="1465"/>
                    </a:cubicBezTo>
                    <a:cubicBezTo>
                      <a:pt x="2929" y="655"/>
                      <a:pt x="2274" y="0"/>
                      <a:pt x="14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5"/>
              <p:cNvSpPr/>
              <p:nvPr/>
            </p:nvSpPr>
            <p:spPr>
              <a:xfrm>
                <a:off x="4779380" y="3841358"/>
                <a:ext cx="143723" cy="138801"/>
              </a:xfrm>
              <a:custGeom>
                <a:rect b="b" l="l" r="r" t="t"/>
                <a:pathLst>
                  <a:path extrusionOk="0" h="4371" w="4526">
                    <a:moveTo>
                      <a:pt x="477" y="1"/>
                    </a:moveTo>
                    <a:cubicBezTo>
                      <a:pt x="215" y="1"/>
                      <a:pt x="1" y="203"/>
                      <a:pt x="1" y="477"/>
                    </a:cubicBezTo>
                    <a:lnTo>
                      <a:pt x="1" y="893"/>
                    </a:lnTo>
                    <a:cubicBezTo>
                      <a:pt x="1" y="1155"/>
                      <a:pt x="203" y="1370"/>
                      <a:pt x="477" y="1370"/>
                    </a:cubicBezTo>
                    <a:lnTo>
                      <a:pt x="763" y="1370"/>
                    </a:lnTo>
                    <a:cubicBezTo>
                      <a:pt x="834" y="1370"/>
                      <a:pt x="906" y="1429"/>
                      <a:pt x="906" y="1513"/>
                    </a:cubicBezTo>
                    <a:lnTo>
                      <a:pt x="906" y="2858"/>
                    </a:lnTo>
                    <a:cubicBezTo>
                      <a:pt x="906" y="2929"/>
                      <a:pt x="846" y="3001"/>
                      <a:pt x="763" y="3001"/>
                    </a:cubicBezTo>
                    <a:lnTo>
                      <a:pt x="572" y="3001"/>
                    </a:lnTo>
                    <a:cubicBezTo>
                      <a:pt x="299" y="3001"/>
                      <a:pt x="96" y="3215"/>
                      <a:pt x="96" y="3477"/>
                    </a:cubicBezTo>
                    <a:lnTo>
                      <a:pt x="96" y="3894"/>
                    </a:lnTo>
                    <a:cubicBezTo>
                      <a:pt x="96" y="4168"/>
                      <a:pt x="299" y="4370"/>
                      <a:pt x="572" y="4370"/>
                    </a:cubicBezTo>
                    <a:lnTo>
                      <a:pt x="4049" y="4370"/>
                    </a:lnTo>
                    <a:cubicBezTo>
                      <a:pt x="4311" y="4370"/>
                      <a:pt x="4525" y="4168"/>
                      <a:pt x="4525" y="3894"/>
                    </a:cubicBezTo>
                    <a:lnTo>
                      <a:pt x="4525" y="3477"/>
                    </a:lnTo>
                    <a:cubicBezTo>
                      <a:pt x="4525" y="3215"/>
                      <a:pt x="4311" y="3001"/>
                      <a:pt x="4049" y="3001"/>
                    </a:cubicBezTo>
                    <a:lnTo>
                      <a:pt x="3859" y="3001"/>
                    </a:lnTo>
                    <a:cubicBezTo>
                      <a:pt x="3787" y="3001"/>
                      <a:pt x="3704" y="2941"/>
                      <a:pt x="3704" y="2858"/>
                    </a:cubicBezTo>
                    <a:lnTo>
                      <a:pt x="3704" y="477"/>
                    </a:lnTo>
                    <a:cubicBezTo>
                      <a:pt x="3704" y="203"/>
                      <a:pt x="3501" y="1"/>
                      <a:pt x="3228" y="1"/>
                    </a:cubicBezTo>
                    <a:lnTo>
                      <a:pt x="1442" y="1"/>
                    </a:lnTo>
                    <a:cubicBezTo>
                      <a:pt x="1358" y="1"/>
                      <a:pt x="1287" y="72"/>
                      <a:pt x="1287" y="155"/>
                    </a:cubicBezTo>
                    <a:cubicBezTo>
                      <a:pt x="1287" y="251"/>
                      <a:pt x="1358" y="322"/>
                      <a:pt x="1442" y="322"/>
                    </a:cubicBezTo>
                    <a:lnTo>
                      <a:pt x="3228" y="322"/>
                    </a:lnTo>
                    <a:cubicBezTo>
                      <a:pt x="3311" y="322"/>
                      <a:pt x="3382" y="382"/>
                      <a:pt x="3382" y="477"/>
                    </a:cubicBezTo>
                    <a:lnTo>
                      <a:pt x="3382" y="2858"/>
                    </a:lnTo>
                    <a:cubicBezTo>
                      <a:pt x="3382" y="3120"/>
                      <a:pt x="3585" y="3334"/>
                      <a:pt x="3859" y="3334"/>
                    </a:cubicBezTo>
                    <a:lnTo>
                      <a:pt x="4049" y="3334"/>
                    </a:lnTo>
                    <a:cubicBezTo>
                      <a:pt x="4121" y="3334"/>
                      <a:pt x="4204" y="3394"/>
                      <a:pt x="4204" y="3477"/>
                    </a:cubicBezTo>
                    <a:lnTo>
                      <a:pt x="4204" y="3894"/>
                    </a:lnTo>
                    <a:cubicBezTo>
                      <a:pt x="4204" y="3965"/>
                      <a:pt x="4132" y="4049"/>
                      <a:pt x="4049" y="4049"/>
                    </a:cubicBezTo>
                    <a:lnTo>
                      <a:pt x="572" y="4049"/>
                    </a:lnTo>
                    <a:cubicBezTo>
                      <a:pt x="489" y="4049"/>
                      <a:pt x="418" y="3989"/>
                      <a:pt x="418" y="3894"/>
                    </a:cubicBezTo>
                    <a:lnTo>
                      <a:pt x="418" y="3477"/>
                    </a:lnTo>
                    <a:cubicBezTo>
                      <a:pt x="418" y="3406"/>
                      <a:pt x="477" y="3334"/>
                      <a:pt x="572" y="3334"/>
                    </a:cubicBezTo>
                    <a:lnTo>
                      <a:pt x="763" y="3334"/>
                    </a:lnTo>
                    <a:cubicBezTo>
                      <a:pt x="1025" y="3334"/>
                      <a:pt x="1239" y="3120"/>
                      <a:pt x="1239" y="2858"/>
                    </a:cubicBezTo>
                    <a:lnTo>
                      <a:pt x="1239" y="1513"/>
                    </a:lnTo>
                    <a:cubicBezTo>
                      <a:pt x="1239" y="1251"/>
                      <a:pt x="1025" y="1036"/>
                      <a:pt x="763" y="1036"/>
                    </a:cubicBezTo>
                    <a:lnTo>
                      <a:pt x="477" y="1036"/>
                    </a:lnTo>
                    <a:cubicBezTo>
                      <a:pt x="406" y="1036"/>
                      <a:pt x="334" y="977"/>
                      <a:pt x="334" y="893"/>
                    </a:cubicBezTo>
                    <a:lnTo>
                      <a:pt x="334" y="477"/>
                    </a:lnTo>
                    <a:cubicBezTo>
                      <a:pt x="334" y="393"/>
                      <a:pt x="394" y="322"/>
                      <a:pt x="477" y="322"/>
                    </a:cubicBezTo>
                    <a:lnTo>
                      <a:pt x="787" y="322"/>
                    </a:lnTo>
                    <a:cubicBezTo>
                      <a:pt x="882" y="322"/>
                      <a:pt x="953" y="251"/>
                      <a:pt x="953" y="155"/>
                    </a:cubicBezTo>
                    <a:cubicBezTo>
                      <a:pt x="953" y="72"/>
                      <a:pt x="882" y="1"/>
                      <a:pt x="7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0" name="Google Shape;430;p5"/>
          <p:cNvGrpSpPr/>
          <p:nvPr/>
        </p:nvGrpSpPr>
        <p:grpSpPr>
          <a:xfrm>
            <a:off x="4286781" y="5239956"/>
            <a:ext cx="528674" cy="528674"/>
            <a:chOff x="4286781" y="5239956"/>
            <a:chExt cx="528674" cy="528674"/>
          </a:xfrm>
        </p:grpSpPr>
        <p:sp>
          <p:nvSpPr>
            <p:cNvPr id="431" name="Google Shape;431;p5"/>
            <p:cNvSpPr/>
            <p:nvPr/>
          </p:nvSpPr>
          <p:spPr>
            <a:xfrm>
              <a:off x="4286781" y="5239956"/>
              <a:ext cx="528674" cy="5286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2" name="Google Shape;432;p5"/>
            <p:cNvGrpSpPr/>
            <p:nvPr/>
          </p:nvGrpSpPr>
          <p:grpSpPr>
            <a:xfrm>
              <a:off x="4374141" y="5344853"/>
              <a:ext cx="353954" cy="318880"/>
              <a:chOff x="3988156" y="3380210"/>
              <a:chExt cx="353954" cy="318880"/>
            </a:xfrm>
          </p:grpSpPr>
          <p:sp>
            <p:nvSpPr>
              <p:cNvPr id="433" name="Google Shape;433;p5"/>
              <p:cNvSpPr/>
              <p:nvPr/>
            </p:nvSpPr>
            <p:spPr>
              <a:xfrm>
                <a:off x="4134053" y="3446156"/>
                <a:ext cx="28454" cy="49269"/>
              </a:xfrm>
              <a:custGeom>
                <a:rect b="b" l="l" r="r" t="t"/>
                <a:pathLst>
                  <a:path extrusionOk="0" h="1548" w="894">
                    <a:moveTo>
                      <a:pt x="417" y="286"/>
                    </a:moveTo>
                    <a:lnTo>
                      <a:pt x="417" y="572"/>
                    </a:lnTo>
                    <a:cubicBezTo>
                      <a:pt x="298" y="524"/>
                      <a:pt x="274" y="500"/>
                      <a:pt x="274" y="417"/>
                    </a:cubicBezTo>
                    <a:cubicBezTo>
                      <a:pt x="274" y="345"/>
                      <a:pt x="346" y="298"/>
                      <a:pt x="417" y="286"/>
                    </a:cubicBezTo>
                    <a:close/>
                    <a:moveTo>
                      <a:pt x="524" y="869"/>
                    </a:moveTo>
                    <a:cubicBezTo>
                      <a:pt x="643" y="917"/>
                      <a:pt x="655" y="976"/>
                      <a:pt x="655" y="1048"/>
                    </a:cubicBezTo>
                    <a:cubicBezTo>
                      <a:pt x="655" y="1119"/>
                      <a:pt x="596" y="1179"/>
                      <a:pt x="524" y="1191"/>
                    </a:cubicBezTo>
                    <a:lnTo>
                      <a:pt x="524" y="869"/>
                    </a:lnTo>
                    <a:close/>
                    <a:moveTo>
                      <a:pt x="477" y="0"/>
                    </a:moveTo>
                    <a:cubicBezTo>
                      <a:pt x="453" y="0"/>
                      <a:pt x="417" y="24"/>
                      <a:pt x="417" y="48"/>
                    </a:cubicBezTo>
                    <a:lnTo>
                      <a:pt x="417" y="107"/>
                    </a:lnTo>
                    <a:cubicBezTo>
                      <a:pt x="191" y="131"/>
                      <a:pt x="60" y="250"/>
                      <a:pt x="60" y="476"/>
                    </a:cubicBezTo>
                    <a:cubicBezTo>
                      <a:pt x="60" y="703"/>
                      <a:pt x="227" y="774"/>
                      <a:pt x="417" y="845"/>
                    </a:cubicBezTo>
                    <a:lnTo>
                      <a:pt x="417" y="1226"/>
                    </a:lnTo>
                    <a:cubicBezTo>
                      <a:pt x="310" y="1203"/>
                      <a:pt x="274" y="1179"/>
                      <a:pt x="179" y="1107"/>
                    </a:cubicBezTo>
                    <a:cubicBezTo>
                      <a:pt x="160" y="1093"/>
                      <a:pt x="143" y="1087"/>
                      <a:pt x="127" y="1087"/>
                    </a:cubicBezTo>
                    <a:cubicBezTo>
                      <a:pt x="101" y="1087"/>
                      <a:pt x="77" y="1102"/>
                      <a:pt x="48" y="1131"/>
                    </a:cubicBezTo>
                    <a:cubicBezTo>
                      <a:pt x="0" y="1191"/>
                      <a:pt x="0" y="1250"/>
                      <a:pt x="48" y="1298"/>
                    </a:cubicBezTo>
                    <a:cubicBezTo>
                      <a:pt x="120" y="1405"/>
                      <a:pt x="274" y="1453"/>
                      <a:pt x="417" y="1453"/>
                    </a:cubicBezTo>
                    <a:lnTo>
                      <a:pt x="417" y="1512"/>
                    </a:lnTo>
                    <a:cubicBezTo>
                      <a:pt x="417" y="1536"/>
                      <a:pt x="453" y="1548"/>
                      <a:pt x="477" y="1548"/>
                    </a:cubicBezTo>
                    <a:cubicBezTo>
                      <a:pt x="512" y="1548"/>
                      <a:pt x="536" y="1536"/>
                      <a:pt x="536" y="1512"/>
                    </a:cubicBezTo>
                    <a:lnTo>
                      <a:pt x="536" y="1453"/>
                    </a:lnTo>
                    <a:cubicBezTo>
                      <a:pt x="727" y="1417"/>
                      <a:pt x="893" y="1298"/>
                      <a:pt x="893" y="1048"/>
                    </a:cubicBezTo>
                    <a:cubicBezTo>
                      <a:pt x="893" y="798"/>
                      <a:pt x="751" y="691"/>
                      <a:pt x="536" y="619"/>
                    </a:cubicBezTo>
                    <a:lnTo>
                      <a:pt x="536" y="286"/>
                    </a:lnTo>
                    <a:cubicBezTo>
                      <a:pt x="584" y="286"/>
                      <a:pt x="631" y="298"/>
                      <a:pt x="667" y="333"/>
                    </a:cubicBezTo>
                    <a:cubicBezTo>
                      <a:pt x="694" y="340"/>
                      <a:pt x="726" y="363"/>
                      <a:pt x="759" y="363"/>
                    </a:cubicBezTo>
                    <a:cubicBezTo>
                      <a:pt x="783" y="363"/>
                      <a:pt x="808" y="350"/>
                      <a:pt x="834" y="310"/>
                    </a:cubicBezTo>
                    <a:cubicBezTo>
                      <a:pt x="870" y="274"/>
                      <a:pt x="882" y="214"/>
                      <a:pt x="822" y="167"/>
                    </a:cubicBezTo>
                    <a:cubicBezTo>
                      <a:pt x="751" y="107"/>
                      <a:pt x="631" y="95"/>
                      <a:pt x="536" y="95"/>
                    </a:cubicBezTo>
                    <a:lnTo>
                      <a:pt x="536" y="48"/>
                    </a:lnTo>
                    <a:cubicBezTo>
                      <a:pt x="536" y="12"/>
                      <a:pt x="501" y="0"/>
                      <a:pt x="4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5"/>
              <p:cNvSpPr/>
              <p:nvPr/>
            </p:nvSpPr>
            <p:spPr>
              <a:xfrm>
                <a:off x="4188988" y="3398001"/>
                <a:ext cx="81510" cy="81510"/>
              </a:xfrm>
              <a:custGeom>
                <a:rect b="b" l="l" r="r" t="t"/>
                <a:pathLst>
                  <a:path extrusionOk="0" h="2561" w="2561">
                    <a:moveTo>
                      <a:pt x="1287" y="311"/>
                    </a:moveTo>
                    <a:cubicBezTo>
                      <a:pt x="1823" y="311"/>
                      <a:pt x="2251" y="739"/>
                      <a:pt x="2251" y="1275"/>
                    </a:cubicBezTo>
                    <a:cubicBezTo>
                      <a:pt x="2251" y="1811"/>
                      <a:pt x="1823" y="2251"/>
                      <a:pt x="1287" y="2251"/>
                    </a:cubicBezTo>
                    <a:cubicBezTo>
                      <a:pt x="751" y="2251"/>
                      <a:pt x="310" y="1811"/>
                      <a:pt x="310" y="1275"/>
                    </a:cubicBezTo>
                    <a:cubicBezTo>
                      <a:pt x="310" y="739"/>
                      <a:pt x="751" y="311"/>
                      <a:pt x="1287" y="311"/>
                    </a:cubicBezTo>
                    <a:close/>
                    <a:moveTo>
                      <a:pt x="1287" y="1"/>
                    </a:moveTo>
                    <a:cubicBezTo>
                      <a:pt x="572" y="1"/>
                      <a:pt x="1" y="584"/>
                      <a:pt x="1" y="1275"/>
                    </a:cubicBezTo>
                    <a:cubicBezTo>
                      <a:pt x="1" y="1989"/>
                      <a:pt x="584" y="2561"/>
                      <a:pt x="1287" y="2561"/>
                    </a:cubicBezTo>
                    <a:cubicBezTo>
                      <a:pt x="2001" y="2561"/>
                      <a:pt x="2561" y="1977"/>
                      <a:pt x="2561" y="1275"/>
                    </a:cubicBezTo>
                    <a:cubicBezTo>
                      <a:pt x="2561" y="584"/>
                      <a:pt x="2001" y="1"/>
                      <a:pt x="1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4090863" y="3380210"/>
                <a:ext cx="195930" cy="146311"/>
              </a:xfrm>
              <a:custGeom>
                <a:rect b="b" l="l" r="r" t="t"/>
                <a:pathLst>
                  <a:path extrusionOk="0" h="4597" w="6156">
                    <a:moveTo>
                      <a:pt x="1810" y="1834"/>
                    </a:moveTo>
                    <a:cubicBezTo>
                      <a:pt x="2131" y="1834"/>
                      <a:pt x="2429" y="2001"/>
                      <a:pt x="2608" y="2274"/>
                    </a:cubicBezTo>
                    <a:cubicBezTo>
                      <a:pt x="2643" y="2405"/>
                      <a:pt x="2703" y="2536"/>
                      <a:pt x="2762" y="2667"/>
                    </a:cubicBezTo>
                    <a:cubicBezTo>
                      <a:pt x="2762" y="2715"/>
                      <a:pt x="2774" y="2763"/>
                      <a:pt x="2774" y="2810"/>
                    </a:cubicBezTo>
                    <a:cubicBezTo>
                      <a:pt x="2774" y="3346"/>
                      <a:pt x="2346" y="3775"/>
                      <a:pt x="1810" y="3775"/>
                    </a:cubicBezTo>
                    <a:cubicBezTo>
                      <a:pt x="1274" y="3775"/>
                      <a:pt x="834" y="3346"/>
                      <a:pt x="834" y="2810"/>
                    </a:cubicBezTo>
                    <a:cubicBezTo>
                      <a:pt x="834" y="2274"/>
                      <a:pt x="1274" y="1834"/>
                      <a:pt x="1810" y="1834"/>
                    </a:cubicBezTo>
                    <a:close/>
                    <a:moveTo>
                      <a:pt x="1810" y="1322"/>
                    </a:moveTo>
                    <a:cubicBezTo>
                      <a:pt x="2084" y="1322"/>
                      <a:pt x="2346" y="1393"/>
                      <a:pt x="2584" y="1536"/>
                    </a:cubicBezTo>
                    <a:cubicBezTo>
                      <a:pt x="2560" y="1620"/>
                      <a:pt x="2560" y="1703"/>
                      <a:pt x="2548" y="1774"/>
                    </a:cubicBezTo>
                    <a:cubicBezTo>
                      <a:pt x="2346" y="1632"/>
                      <a:pt x="2072" y="1536"/>
                      <a:pt x="1810" y="1536"/>
                    </a:cubicBezTo>
                    <a:cubicBezTo>
                      <a:pt x="1096" y="1536"/>
                      <a:pt x="524" y="2120"/>
                      <a:pt x="524" y="2822"/>
                    </a:cubicBezTo>
                    <a:cubicBezTo>
                      <a:pt x="524" y="3537"/>
                      <a:pt x="1107" y="4096"/>
                      <a:pt x="1810" y="4096"/>
                    </a:cubicBezTo>
                    <a:cubicBezTo>
                      <a:pt x="2417" y="4096"/>
                      <a:pt x="2917" y="3668"/>
                      <a:pt x="3060" y="3108"/>
                    </a:cubicBezTo>
                    <a:cubicBezTo>
                      <a:pt x="3120" y="3167"/>
                      <a:pt x="3155" y="3203"/>
                      <a:pt x="3239" y="3263"/>
                    </a:cubicBezTo>
                    <a:cubicBezTo>
                      <a:pt x="3036" y="3882"/>
                      <a:pt x="2477" y="4299"/>
                      <a:pt x="1810" y="4299"/>
                    </a:cubicBezTo>
                    <a:cubicBezTo>
                      <a:pt x="988" y="4299"/>
                      <a:pt x="322" y="3620"/>
                      <a:pt x="322" y="2810"/>
                    </a:cubicBezTo>
                    <a:cubicBezTo>
                      <a:pt x="322" y="1989"/>
                      <a:pt x="988" y="1322"/>
                      <a:pt x="1810" y="1322"/>
                    </a:cubicBezTo>
                    <a:close/>
                    <a:moveTo>
                      <a:pt x="4382" y="0"/>
                    </a:moveTo>
                    <a:cubicBezTo>
                      <a:pt x="3608" y="0"/>
                      <a:pt x="2929" y="500"/>
                      <a:pt x="2679" y="1179"/>
                    </a:cubicBezTo>
                    <a:cubicBezTo>
                      <a:pt x="2417" y="1036"/>
                      <a:pt x="2131" y="953"/>
                      <a:pt x="1822" y="953"/>
                    </a:cubicBezTo>
                    <a:cubicBezTo>
                      <a:pt x="822" y="953"/>
                      <a:pt x="0" y="1774"/>
                      <a:pt x="0" y="2775"/>
                    </a:cubicBezTo>
                    <a:cubicBezTo>
                      <a:pt x="0" y="3775"/>
                      <a:pt x="822" y="4596"/>
                      <a:pt x="1822" y="4596"/>
                    </a:cubicBezTo>
                    <a:cubicBezTo>
                      <a:pt x="2596" y="4596"/>
                      <a:pt x="3262" y="4120"/>
                      <a:pt x="3512" y="3417"/>
                    </a:cubicBezTo>
                    <a:cubicBezTo>
                      <a:pt x="3763" y="3548"/>
                      <a:pt x="4060" y="3644"/>
                      <a:pt x="4382" y="3644"/>
                    </a:cubicBezTo>
                    <a:cubicBezTo>
                      <a:pt x="4798" y="3644"/>
                      <a:pt x="5191" y="3489"/>
                      <a:pt x="5513" y="3239"/>
                    </a:cubicBezTo>
                    <a:cubicBezTo>
                      <a:pt x="5822" y="2989"/>
                      <a:pt x="6049" y="2632"/>
                      <a:pt x="6132" y="2239"/>
                    </a:cubicBezTo>
                    <a:cubicBezTo>
                      <a:pt x="6156" y="2167"/>
                      <a:pt x="6096" y="2072"/>
                      <a:pt x="6013" y="2060"/>
                    </a:cubicBezTo>
                    <a:cubicBezTo>
                      <a:pt x="6004" y="2059"/>
                      <a:pt x="5996" y="2058"/>
                      <a:pt x="5987" y="2058"/>
                    </a:cubicBezTo>
                    <a:cubicBezTo>
                      <a:pt x="5911" y="2058"/>
                      <a:pt x="5833" y="2104"/>
                      <a:pt x="5822" y="2179"/>
                    </a:cubicBezTo>
                    <a:cubicBezTo>
                      <a:pt x="5656" y="2870"/>
                      <a:pt x="5060" y="3322"/>
                      <a:pt x="4370" y="3322"/>
                    </a:cubicBezTo>
                    <a:cubicBezTo>
                      <a:pt x="3834" y="3322"/>
                      <a:pt x="3334" y="3048"/>
                      <a:pt x="3072" y="2572"/>
                    </a:cubicBezTo>
                    <a:cubicBezTo>
                      <a:pt x="3036" y="2417"/>
                      <a:pt x="2977" y="2274"/>
                      <a:pt x="2905" y="2132"/>
                    </a:cubicBezTo>
                    <a:cubicBezTo>
                      <a:pt x="2715" y="1215"/>
                      <a:pt x="3429" y="334"/>
                      <a:pt x="4370" y="334"/>
                    </a:cubicBezTo>
                    <a:cubicBezTo>
                      <a:pt x="5060" y="334"/>
                      <a:pt x="5656" y="810"/>
                      <a:pt x="5822" y="1477"/>
                    </a:cubicBezTo>
                    <a:cubicBezTo>
                      <a:pt x="5832" y="1556"/>
                      <a:pt x="5899" y="1602"/>
                      <a:pt x="5969" y="1602"/>
                    </a:cubicBezTo>
                    <a:cubicBezTo>
                      <a:pt x="5984" y="1602"/>
                      <a:pt x="5998" y="1600"/>
                      <a:pt x="6013" y="1596"/>
                    </a:cubicBezTo>
                    <a:cubicBezTo>
                      <a:pt x="6108" y="1584"/>
                      <a:pt x="6144" y="1489"/>
                      <a:pt x="6132" y="1405"/>
                    </a:cubicBezTo>
                    <a:cubicBezTo>
                      <a:pt x="6049" y="1024"/>
                      <a:pt x="5822" y="667"/>
                      <a:pt x="5513" y="405"/>
                    </a:cubicBezTo>
                    <a:cubicBezTo>
                      <a:pt x="5191" y="155"/>
                      <a:pt x="4775" y="0"/>
                      <a:pt x="43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5"/>
              <p:cNvSpPr/>
              <p:nvPr/>
            </p:nvSpPr>
            <p:spPr>
              <a:xfrm>
                <a:off x="4215914" y="3415061"/>
                <a:ext cx="28072" cy="49301"/>
              </a:xfrm>
              <a:custGeom>
                <a:rect b="b" l="l" r="r" t="t"/>
                <a:pathLst>
                  <a:path extrusionOk="0" h="1549" w="882">
                    <a:moveTo>
                      <a:pt x="405" y="298"/>
                    </a:moveTo>
                    <a:lnTo>
                      <a:pt x="405" y="584"/>
                    </a:lnTo>
                    <a:cubicBezTo>
                      <a:pt x="286" y="537"/>
                      <a:pt x="262" y="501"/>
                      <a:pt x="262" y="429"/>
                    </a:cubicBezTo>
                    <a:cubicBezTo>
                      <a:pt x="262" y="358"/>
                      <a:pt x="334" y="310"/>
                      <a:pt x="405" y="298"/>
                    </a:cubicBezTo>
                    <a:close/>
                    <a:moveTo>
                      <a:pt x="512" y="882"/>
                    </a:moveTo>
                    <a:cubicBezTo>
                      <a:pt x="631" y="918"/>
                      <a:pt x="643" y="977"/>
                      <a:pt x="643" y="1060"/>
                    </a:cubicBezTo>
                    <a:cubicBezTo>
                      <a:pt x="643" y="1144"/>
                      <a:pt x="584" y="1191"/>
                      <a:pt x="512" y="1203"/>
                    </a:cubicBezTo>
                    <a:lnTo>
                      <a:pt x="512" y="882"/>
                    </a:lnTo>
                    <a:close/>
                    <a:moveTo>
                      <a:pt x="465" y="1"/>
                    </a:moveTo>
                    <a:cubicBezTo>
                      <a:pt x="441" y="1"/>
                      <a:pt x="405" y="13"/>
                      <a:pt x="405" y="48"/>
                    </a:cubicBezTo>
                    <a:lnTo>
                      <a:pt x="405" y="96"/>
                    </a:lnTo>
                    <a:cubicBezTo>
                      <a:pt x="179" y="132"/>
                      <a:pt x="48" y="251"/>
                      <a:pt x="48" y="477"/>
                    </a:cubicBezTo>
                    <a:cubicBezTo>
                      <a:pt x="48" y="715"/>
                      <a:pt x="226" y="787"/>
                      <a:pt x="405" y="846"/>
                    </a:cubicBezTo>
                    <a:lnTo>
                      <a:pt x="405" y="1215"/>
                    </a:lnTo>
                    <a:cubicBezTo>
                      <a:pt x="298" y="1203"/>
                      <a:pt x="262" y="1156"/>
                      <a:pt x="167" y="1096"/>
                    </a:cubicBezTo>
                    <a:cubicBezTo>
                      <a:pt x="150" y="1084"/>
                      <a:pt x="133" y="1079"/>
                      <a:pt x="117" y="1079"/>
                    </a:cubicBezTo>
                    <a:cubicBezTo>
                      <a:pt x="53" y="1079"/>
                      <a:pt x="0" y="1158"/>
                      <a:pt x="0" y="1215"/>
                    </a:cubicBezTo>
                    <a:cubicBezTo>
                      <a:pt x="0" y="1251"/>
                      <a:pt x="24" y="1275"/>
                      <a:pt x="36" y="1299"/>
                    </a:cubicBezTo>
                    <a:cubicBezTo>
                      <a:pt x="107" y="1394"/>
                      <a:pt x="274" y="1441"/>
                      <a:pt x="405" y="1441"/>
                    </a:cubicBezTo>
                    <a:lnTo>
                      <a:pt x="405" y="1501"/>
                    </a:lnTo>
                    <a:cubicBezTo>
                      <a:pt x="405" y="1537"/>
                      <a:pt x="441" y="1549"/>
                      <a:pt x="465" y="1549"/>
                    </a:cubicBezTo>
                    <a:cubicBezTo>
                      <a:pt x="500" y="1549"/>
                      <a:pt x="524" y="1525"/>
                      <a:pt x="524" y="1501"/>
                    </a:cubicBezTo>
                    <a:lnTo>
                      <a:pt x="524" y="1441"/>
                    </a:lnTo>
                    <a:cubicBezTo>
                      <a:pt x="715" y="1406"/>
                      <a:pt x="881" y="1299"/>
                      <a:pt x="881" y="1037"/>
                    </a:cubicBezTo>
                    <a:cubicBezTo>
                      <a:pt x="881" y="787"/>
                      <a:pt x="715" y="703"/>
                      <a:pt x="524" y="620"/>
                    </a:cubicBezTo>
                    <a:lnTo>
                      <a:pt x="524" y="298"/>
                    </a:lnTo>
                    <a:cubicBezTo>
                      <a:pt x="596" y="298"/>
                      <a:pt x="631" y="310"/>
                      <a:pt x="703" y="358"/>
                    </a:cubicBezTo>
                    <a:cubicBezTo>
                      <a:pt x="717" y="362"/>
                      <a:pt x="732" y="364"/>
                      <a:pt x="746" y="364"/>
                    </a:cubicBezTo>
                    <a:cubicBezTo>
                      <a:pt x="777" y="364"/>
                      <a:pt x="805" y="351"/>
                      <a:pt x="822" y="310"/>
                    </a:cubicBezTo>
                    <a:cubicBezTo>
                      <a:pt x="857" y="263"/>
                      <a:pt x="869" y="203"/>
                      <a:pt x="810" y="156"/>
                    </a:cubicBezTo>
                    <a:cubicBezTo>
                      <a:pt x="738" y="96"/>
                      <a:pt x="619" y="84"/>
                      <a:pt x="524" y="84"/>
                    </a:cubicBezTo>
                    <a:lnTo>
                      <a:pt x="524" y="48"/>
                    </a:lnTo>
                    <a:cubicBezTo>
                      <a:pt x="524" y="13"/>
                      <a:pt x="500" y="1"/>
                      <a:pt x="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5"/>
              <p:cNvSpPr/>
              <p:nvPr/>
            </p:nvSpPr>
            <p:spPr>
              <a:xfrm>
                <a:off x="3988156" y="3495935"/>
                <a:ext cx="353954" cy="203155"/>
              </a:xfrm>
              <a:custGeom>
                <a:rect b="b" l="l" r="r" t="t"/>
                <a:pathLst>
                  <a:path extrusionOk="0" h="6383" w="11121">
                    <a:moveTo>
                      <a:pt x="3525" y="1884"/>
                    </a:moveTo>
                    <a:cubicBezTo>
                      <a:pt x="3540" y="1884"/>
                      <a:pt x="3561" y="1898"/>
                      <a:pt x="3561" y="1925"/>
                    </a:cubicBezTo>
                    <a:cubicBezTo>
                      <a:pt x="3632" y="2103"/>
                      <a:pt x="4632" y="4770"/>
                      <a:pt x="4680" y="4854"/>
                    </a:cubicBezTo>
                    <a:cubicBezTo>
                      <a:pt x="4692" y="4865"/>
                      <a:pt x="4680" y="4901"/>
                      <a:pt x="4644" y="4901"/>
                    </a:cubicBezTo>
                    <a:lnTo>
                      <a:pt x="3930" y="5163"/>
                    </a:lnTo>
                    <a:cubicBezTo>
                      <a:pt x="3882" y="5032"/>
                      <a:pt x="2870" y="2341"/>
                      <a:pt x="2799" y="2163"/>
                    </a:cubicBezTo>
                    <a:lnTo>
                      <a:pt x="3513" y="1889"/>
                    </a:lnTo>
                    <a:cubicBezTo>
                      <a:pt x="3516" y="1886"/>
                      <a:pt x="3520" y="1884"/>
                      <a:pt x="3525" y="1884"/>
                    </a:cubicBezTo>
                    <a:close/>
                    <a:moveTo>
                      <a:pt x="2501" y="2294"/>
                    </a:moveTo>
                    <a:lnTo>
                      <a:pt x="3632" y="5306"/>
                    </a:lnTo>
                    <a:cubicBezTo>
                      <a:pt x="3096" y="5496"/>
                      <a:pt x="1763" y="5997"/>
                      <a:pt x="1536" y="6092"/>
                    </a:cubicBezTo>
                    <a:cubicBezTo>
                      <a:pt x="1528" y="6095"/>
                      <a:pt x="1520" y="6096"/>
                      <a:pt x="1511" y="6096"/>
                    </a:cubicBezTo>
                    <a:cubicBezTo>
                      <a:pt x="1485" y="6096"/>
                      <a:pt x="1459" y="6081"/>
                      <a:pt x="1441" y="6044"/>
                    </a:cubicBezTo>
                    <a:lnTo>
                      <a:pt x="358" y="3175"/>
                    </a:lnTo>
                    <a:cubicBezTo>
                      <a:pt x="346" y="3139"/>
                      <a:pt x="358" y="3103"/>
                      <a:pt x="405" y="3080"/>
                    </a:cubicBezTo>
                    <a:cubicBezTo>
                      <a:pt x="1084" y="2829"/>
                      <a:pt x="2025" y="2472"/>
                      <a:pt x="2501" y="2294"/>
                    </a:cubicBezTo>
                    <a:close/>
                    <a:moveTo>
                      <a:pt x="10195" y="0"/>
                    </a:moveTo>
                    <a:cubicBezTo>
                      <a:pt x="9949" y="0"/>
                      <a:pt x="9714" y="126"/>
                      <a:pt x="9537" y="282"/>
                    </a:cubicBezTo>
                    <a:lnTo>
                      <a:pt x="7835" y="1698"/>
                    </a:lnTo>
                    <a:cubicBezTo>
                      <a:pt x="7740" y="1496"/>
                      <a:pt x="7537" y="1282"/>
                      <a:pt x="7144" y="1282"/>
                    </a:cubicBezTo>
                    <a:cubicBezTo>
                      <a:pt x="6745" y="1282"/>
                      <a:pt x="6434" y="1280"/>
                      <a:pt x="6185" y="1280"/>
                    </a:cubicBezTo>
                    <a:cubicBezTo>
                      <a:pt x="5437" y="1280"/>
                      <a:pt x="5254" y="1294"/>
                      <a:pt x="4977" y="1401"/>
                    </a:cubicBezTo>
                    <a:lnTo>
                      <a:pt x="3882" y="1853"/>
                    </a:lnTo>
                    <a:lnTo>
                      <a:pt x="3870" y="1806"/>
                    </a:lnTo>
                    <a:cubicBezTo>
                      <a:pt x="3814" y="1665"/>
                      <a:pt x="3669" y="1569"/>
                      <a:pt x="3523" y="1569"/>
                    </a:cubicBezTo>
                    <a:cubicBezTo>
                      <a:pt x="3484" y="1569"/>
                      <a:pt x="3444" y="1576"/>
                      <a:pt x="3406" y="1591"/>
                    </a:cubicBezTo>
                    <a:lnTo>
                      <a:pt x="2596" y="1913"/>
                    </a:lnTo>
                    <a:cubicBezTo>
                      <a:pt x="2239" y="2044"/>
                      <a:pt x="1084" y="2472"/>
                      <a:pt x="298" y="2770"/>
                    </a:cubicBezTo>
                    <a:cubicBezTo>
                      <a:pt x="108" y="2841"/>
                      <a:pt x="1" y="3068"/>
                      <a:pt x="72" y="3258"/>
                    </a:cubicBezTo>
                    <a:lnTo>
                      <a:pt x="1167" y="6139"/>
                    </a:lnTo>
                    <a:cubicBezTo>
                      <a:pt x="1222" y="6285"/>
                      <a:pt x="1368" y="6382"/>
                      <a:pt x="1518" y="6382"/>
                    </a:cubicBezTo>
                    <a:cubicBezTo>
                      <a:pt x="1564" y="6382"/>
                      <a:pt x="1611" y="6373"/>
                      <a:pt x="1656" y="6354"/>
                    </a:cubicBezTo>
                    <a:cubicBezTo>
                      <a:pt x="1906" y="6270"/>
                      <a:pt x="3549" y="5639"/>
                      <a:pt x="3894" y="5508"/>
                    </a:cubicBezTo>
                    <a:lnTo>
                      <a:pt x="4763" y="5175"/>
                    </a:lnTo>
                    <a:cubicBezTo>
                      <a:pt x="4942" y="5104"/>
                      <a:pt x="5049" y="4901"/>
                      <a:pt x="4965" y="4723"/>
                    </a:cubicBezTo>
                    <a:lnTo>
                      <a:pt x="4954" y="4675"/>
                    </a:lnTo>
                    <a:cubicBezTo>
                      <a:pt x="5525" y="4437"/>
                      <a:pt x="5537" y="4413"/>
                      <a:pt x="6120" y="4413"/>
                    </a:cubicBezTo>
                    <a:cubicBezTo>
                      <a:pt x="6204" y="4413"/>
                      <a:pt x="6275" y="4330"/>
                      <a:pt x="6275" y="4246"/>
                    </a:cubicBezTo>
                    <a:cubicBezTo>
                      <a:pt x="6275" y="4151"/>
                      <a:pt x="6204" y="4080"/>
                      <a:pt x="6120" y="4080"/>
                    </a:cubicBezTo>
                    <a:cubicBezTo>
                      <a:pt x="5477" y="4080"/>
                      <a:pt x="5418" y="4127"/>
                      <a:pt x="4834" y="4377"/>
                    </a:cubicBezTo>
                    <a:lnTo>
                      <a:pt x="3989" y="2127"/>
                    </a:lnTo>
                    <a:lnTo>
                      <a:pt x="5073" y="1686"/>
                    </a:lnTo>
                    <a:cubicBezTo>
                      <a:pt x="5294" y="1601"/>
                      <a:pt x="5460" y="1589"/>
                      <a:pt x="6106" y="1589"/>
                    </a:cubicBezTo>
                    <a:cubicBezTo>
                      <a:pt x="6364" y="1589"/>
                      <a:pt x="6699" y="1591"/>
                      <a:pt x="7144" y="1591"/>
                    </a:cubicBezTo>
                    <a:cubicBezTo>
                      <a:pt x="7323" y="1591"/>
                      <a:pt x="7442" y="1651"/>
                      <a:pt x="7513" y="1770"/>
                    </a:cubicBezTo>
                    <a:cubicBezTo>
                      <a:pt x="7573" y="1865"/>
                      <a:pt x="7573" y="1948"/>
                      <a:pt x="7585" y="1984"/>
                    </a:cubicBezTo>
                    <a:cubicBezTo>
                      <a:pt x="7585" y="2044"/>
                      <a:pt x="7549" y="2341"/>
                      <a:pt x="7263" y="2389"/>
                    </a:cubicBezTo>
                    <a:cubicBezTo>
                      <a:pt x="6835" y="2460"/>
                      <a:pt x="5882" y="2591"/>
                      <a:pt x="5882" y="2591"/>
                    </a:cubicBezTo>
                    <a:cubicBezTo>
                      <a:pt x="5787" y="2603"/>
                      <a:pt x="5727" y="2687"/>
                      <a:pt x="5739" y="2770"/>
                    </a:cubicBezTo>
                    <a:cubicBezTo>
                      <a:pt x="5763" y="2841"/>
                      <a:pt x="5823" y="2901"/>
                      <a:pt x="5906" y="2901"/>
                    </a:cubicBezTo>
                    <a:lnTo>
                      <a:pt x="5942" y="2901"/>
                    </a:lnTo>
                    <a:cubicBezTo>
                      <a:pt x="5954" y="2901"/>
                      <a:pt x="6894" y="2770"/>
                      <a:pt x="7335" y="2699"/>
                    </a:cubicBezTo>
                    <a:cubicBezTo>
                      <a:pt x="7740" y="2627"/>
                      <a:pt x="7882" y="2282"/>
                      <a:pt x="7918" y="2056"/>
                    </a:cubicBezTo>
                    <a:lnTo>
                      <a:pt x="9764" y="520"/>
                    </a:lnTo>
                    <a:cubicBezTo>
                      <a:pt x="9875" y="408"/>
                      <a:pt x="10028" y="311"/>
                      <a:pt x="10188" y="311"/>
                    </a:cubicBezTo>
                    <a:cubicBezTo>
                      <a:pt x="10285" y="311"/>
                      <a:pt x="10384" y="347"/>
                      <a:pt x="10478" y="436"/>
                    </a:cubicBezTo>
                    <a:cubicBezTo>
                      <a:pt x="10776" y="734"/>
                      <a:pt x="10502" y="1091"/>
                      <a:pt x="10430" y="1151"/>
                    </a:cubicBezTo>
                    <a:cubicBezTo>
                      <a:pt x="10359" y="1222"/>
                      <a:pt x="8097" y="3651"/>
                      <a:pt x="8097" y="3651"/>
                    </a:cubicBezTo>
                    <a:cubicBezTo>
                      <a:pt x="7763" y="4020"/>
                      <a:pt x="7323" y="4080"/>
                      <a:pt x="7144" y="4092"/>
                    </a:cubicBezTo>
                    <a:lnTo>
                      <a:pt x="6847" y="4092"/>
                    </a:lnTo>
                    <a:cubicBezTo>
                      <a:pt x="6751" y="4092"/>
                      <a:pt x="6680" y="4175"/>
                      <a:pt x="6680" y="4258"/>
                    </a:cubicBezTo>
                    <a:cubicBezTo>
                      <a:pt x="6680" y="4353"/>
                      <a:pt x="6751" y="4425"/>
                      <a:pt x="6847" y="4425"/>
                    </a:cubicBezTo>
                    <a:lnTo>
                      <a:pt x="7156" y="4425"/>
                    </a:lnTo>
                    <a:cubicBezTo>
                      <a:pt x="7382" y="4413"/>
                      <a:pt x="7918" y="4330"/>
                      <a:pt x="8335" y="3877"/>
                    </a:cubicBezTo>
                    <a:cubicBezTo>
                      <a:pt x="10669" y="1377"/>
                      <a:pt x="10669" y="1377"/>
                      <a:pt x="10669" y="1353"/>
                    </a:cubicBezTo>
                    <a:cubicBezTo>
                      <a:pt x="10883" y="1151"/>
                      <a:pt x="11121" y="627"/>
                      <a:pt x="10704" y="210"/>
                    </a:cubicBezTo>
                    <a:cubicBezTo>
                      <a:pt x="10539" y="60"/>
                      <a:pt x="10365" y="0"/>
                      <a:pt x="101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8" name="Google Shape;438;p5"/>
          <p:cNvGrpSpPr/>
          <p:nvPr/>
        </p:nvGrpSpPr>
        <p:grpSpPr>
          <a:xfrm>
            <a:off x="5720764" y="5239955"/>
            <a:ext cx="528675" cy="528675"/>
            <a:chOff x="5720764" y="5239955"/>
            <a:chExt cx="528675" cy="528675"/>
          </a:xfrm>
        </p:grpSpPr>
        <p:sp>
          <p:nvSpPr>
            <p:cNvPr id="439" name="Google Shape;439;p5"/>
            <p:cNvSpPr/>
            <p:nvPr/>
          </p:nvSpPr>
          <p:spPr>
            <a:xfrm>
              <a:off x="5720764" y="5239955"/>
              <a:ext cx="528675" cy="52867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0" name="Google Shape;440;p5"/>
            <p:cNvGrpSpPr/>
            <p:nvPr/>
          </p:nvGrpSpPr>
          <p:grpSpPr>
            <a:xfrm>
              <a:off x="5761688" y="5340763"/>
              <a:ext cx="446826" cy="327059"/>
              <a:chOff x="5733194" y="2431718"/>
              <a:chExt cx="446826" cy="327059"/>
            </a:xfrm>
          </p:grpSpPr>
          <p:sp>
            <p:nvSpPr>
              <p:cNvPr id="441" name="Google Shape;441;p5"/>
              <p:cNvSpPr/>
              <p:nvPr/>
            </p:nvSpPr>
            <p:spPr>
              <a:xfrm>
                <a:off x="6032946" y="2474145"/>
                <a:ext cx="56112" cy="20115"/>
              </a:xfrm>
              <a:custGeom>
                <a:rect b="b" l="l" r="r" t="t"/>
                <a:pathLst>
                  <a:path extrusionOk="0" h="632" w="1763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17"/>
                      <a:pt x="215" y="417"/>
                    </a:cubicBezTo>
                    <a:cubicBezTo>
                      <a:pt x="441" y="417"/>
                      <a:pt x="1108" y="453"/>
                      <a:pt x="1429" y="620"/>
                    </a:cubicBezTo>
                    <a:cubicBezTo>
                      <a:pt x="1465" y="632"/>
                      <a:pt x="1489" y="632"/>
                      <a:pt x="1525" y="632"/>
                    </a:cubicBezTo>
                    <a:cubicBezTo>
                      <a:pt x="1596" y="632"/>
                      <a:pt x="1668" y="584"/>
                      <a:pt x="1703" y="513"/>
                    </a:cubicBezTo>
                    <a:cubicBezTo>
                      <a:pt x="1763" y="417"/>
                      <a:pt x="1727" y="298"/>
                      <a:pt x="1632" y="239"/>
                    </a:cubicBezTo>
                    <a:cubicBezTo>
                      <a:pt x="1156" y="1"/>
                      <a:pt x="263" y="1"/>
                      <a:pt x="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5"/>
              <p:cNvSpPr/>
              <p:nvPr/>
            </p:nvSpPr>
            <p:spPr>
              <a:xfrm>
                <a:off x="5733194" y="2431718"/>
                <a:ext cx="446826" cy="327059"/>
              </a:xfrm>
              <a:custGeom>
                <a:rect b="b" l="l" r="r" t="t"/>
                <a:pathLst>
                  <a:path extrusionOk="0" h="10276" w="14039">
                    <a:moveTo>
                      <a:pt x="11621" y="655"/>
                    </a:moveTo>
                    <a:lnTo>
                      <a:pt x="11621" y="1500"/>
                    </a:lnTo>
                    <a:cubicBezTo>
                      <a:pt x="11621" y="1631"/>
                      <a:pt x="11598" y="1762"/>
                      <a:pt x="11538" y="1905"/>
                    </a:cubicBezTo>
                    <a:lnTo>
                      <a:pt x="11431" y="2108"/>
                    </a:lnTo>
                    <a:cubicBezTo>
                      <a:pt x="11419" y="2143"/>
                      <a:pt x="11419" y="2167"/>
                      <a:pt x="11419" y="2203"/>
                    </a:cubicBezTo>
                    <a:lnTo>
                      <a:pt x="11419" y="2631"/>
                    </a:lnTo>
                    <a:cubicBezTo>
                      <a:pt x="11419" y="2929"/>
                      <a:pt x="11300" y="3215"/>
                      <a:pt x="11074" y="3429"/>
                    </a:cubicBezTo>
                    <a:cubicBezTo>
                      <a:pt x="10858" y="3634"/>
                      <a:pt x="10599" y="3751"/>
                      <a:pt x="10317" y="3751"/>
                    </a:cubicBezTo>
                    <a:cubicBezTo>
                      <a:pt x="10303" y="3751"/>
                      <a:pt x="10290" y="3751"/>
                      <a:pt x="10276" y="3751"/>
                    </a:cubicBezTo>
                    <a:cubicBezTo>
                      <a:pt x="9657" y="3739"/>
                      <a:pt x="9181" y="3215"/>
                      <a:pt x="9181" y="2584"/>
                    </a:cubicBezTo>
                    <a:lnTo>
                      <a:pt x="9181" y="2203"/>
                    </a:lnTo>
                    <a:cubicBezTo>
                      <a:pt x="9181" y="2167"/>
                      <a:pt x="9181" y="2143"/>
                      <a:pt x="9169" y="2108"/>
                    </a:cubicBezTo>
                    <a:lnTo>
                      <a:pt x="9038" y="1857"/>
                    </a:lnTo>
                    <a:cubicBezTo>
                      <a:pt x="8990" y="1762"/>
                      <a:pt x="8966" y="1667"/>
                      <a:pt x="8966" y="1560"/>
                    </a:cubicBezTo>
                    <a:lnTo>
                      <a:pt x="8966" y="1548"/>
                    </a:lnTo>
                    <a:cubicBezTo>
                      <a:pt x="8966" y="1048"/>
                      <a:pt x="9359" y="655"/>
                      <a:pt x="9859" y="655"/>
                    </a:cubicBezTo>
                    <a:close/>
                    <a:moveTo>
                      <a:pt x="4156" y="429"/>
                    </a:moveTo>
                    <a:cubicBezTo>
                      <a:pt x="4513" y="429"/>
                      <a:pt x="4823" y="560"/>
                      <a:pt x="5061" y="822"/>
                    </a:cubicBezTo>
                    <a:cubicBezTo>
                      <a:pt x="5299" y="1072"/>
                      <a:pt x="5442" y="1417"/>
                      <a:pt x="5478" y="1786"/>
                    </a:cubicBezTo>
                    <a:cubicBezTo>
                      <a:pt x="5513" y="2215"/>
                      <a:pt x="5656" y="3108"/>
                      <a:pt x="5847" y="3643"/>
                    </a:cubicBezTo>
                    <a:lnTo>
                      <a:pt x="5835" y="3643"/>
                    </a:lnTo>
                    <a:cubicBezTo>
                      <a:pt x="5525" y="3762"/>
                      <a:pt x="4882" y="3941"/>
                      <a:pt x="4132" y="3941"/>
                    </a:cubicBezTo>
                    <a:cubicBezTo>
                      <a:pt x="4077" y="3944"/>
                      <a:pt x="4021" y="3945"/>
                      <a:pt x="3967" y="3945"/>
                    </a:cubicBezTo>
                    <a:cubicBezTo>
                      <a:pt x="3330" y="3945"/>
                      <a:pt x="2762" y="3765"/>
                      <a:pt x="2477" y="3655"/>
                    </a:cubicBezTo>
                    <a:cubicBezTo>
                      <a:pt x="2656" y="3108"/>
                      <a:pt x="2799" y="2215"/>
                      <a:pt x="2835" y="1786"/>
                    </a:cubicBezTo>
                    <a:cubicBezTo>
                      <a:pt x="2858" y="1417"/>
                      <a:pt x="3013" y="1072"/>
                      <a:pt x="3251" y="822"/>
                    </a:cubicBezTo>
                    <a:cubicBezTo>
                      <a:pt x="3501" y="560"/>
                      <a:pt x="3811" y="429"/>
                      <a:pt x="4156" y="429"/>
                    </a:cubicBezTo>
                    <a:close/>
                    <a:moveTo>
                      <a:pt x="10752" y="4096"/>
                    </a:moveTo>
                    <a:cubicBezTo>
                      <a:pt x="10752" y="4155"/>
                      <a:pt x="10764" y="4215"/>
                      <a:pt x="10776" y="4274"/>
                    </a:cubicBezTo>
                    <a:lnTo>
                      <a:pt x="10609" y="4429"/>
                    </a:lnTo>
                    <a:cubicBezTo>
                      <a:pt x="10526" y="4524"/>
                      <a:pt x="10419" y="4572"/>
                      <a:pt x="10300" y="4572"/>
                    </a:cubicBezTo>
                    <a:cubicBezTo>
                      <a:pt x="10181" y="4572"/>
                      <a:pt x="10062" y="4524"/>
                      <a:pt x="9990" y="4429"/>
                    </a:cubicBezTo>
                    <a:lnTo>
                      <a:pt x="9823" y="4274"/>
                    </a:lnTo>
                    <a:cubicBezTo>
                      <a:pt x="9835" y="4215"/>
                      <a:pt x="9859" y="4155"/>
                      <a:pt x="9859" y="4096"/>
                    </a:cubicBezTo>
                    <a:cubicBezTo>
                      <a:pt x="9990" y="4132"/>
                      <a:pt x="10121" y="4167"/>
                      <a:pt x="10252" y="4167"/>
                    </a:cubicBezTo>
                    <a:lnTo>
                      <a:pt x="10300" y="4167"/>
                    </a:lnTo>
                    <a:cubicBezTo>
                      <a:pt x="10455" y="4167"/>
                      <a:pt x="10609" y="4132"/>
                      <a:pt x="10752" y="4096"/>
                    </a:cubicBezTo>
                    <a:close/>
                    <a:moveTo>
                      <a:pt x="4692" y="4358"/>
                    </a:moveTo>
                    <a:cubicBezTo>
                      <a:pt x="4763" y="4524"/>
                      <a:pt x="4918" y="4644"/>
                      <a:pt x="5097" y="4691"/>
                    </a:cubicBezTo>
                    <a:lnTo>
                      <a:pt x="5835" y="4894"/>
                    </a:lnTo>
                    <a:cubicBezTo>
                      <a:pt x="6025" y="4953"/>
                      <a:pt x="6168" y="5132"/>
                      <a:pt x="6168" y="5322"/>
                    </a:cubicBezTo>
                    <a:lnTo>
                      <a:pt x="6168" y="7251"/>
                    </a:lnTo>
                    <a:cubicBezTo>
                      <a:pt x="6168" y="7501"/>
                      <a:pt x="5954" y="7692"/>
                      <a:pt x="5716" y="7692"/>
                    </a:cubicBezTo>
                    <a:lnTo>
                      <a:pt x="5704" y="7692"/>
                    </a:lnTo>
                    <a:lnTo>
                      <a:pt x="5704" y="6144"/>
                    </a:lnTo>
                    <a:cubicBezTo>
                      <a:pt x="5668" y="5787"/>
                      <a:pt x="5394" y="5501"/>
                      <a:pt x="5025" y="5501"/>
                    </a:cubicBezTo>
                    <a:lnTo>
                      <a:pt x="3275" y="5501"/>
                    </a:lnTo>
                    <a:cubicBezTo>
                      <a:pt x="2918" y="5501"/>
                      <a:pt x="2632" y="5787"/>
                      <a:pt x="2632" y="6144"/>
                    </a:cubicBezTo>
                    <a:lnTo>
                      <a:pt x="2632" y="7692"/>
                    </a:lnTo>
                    <a:lnTo>
                      <a:pt x="2620" y="7692"/>
                    </a:lnTo>
                    <a:cubicBezTo>
                      <a:pt x="2370" y="7692"/>
                      <a:pt x="2180" y="7489"/>
                      <a:pt x="2180" y="7251"/>
                    </a:cubicBezTo>
                    <a:lnTo>
                      <a:pt x="2180" y="5322"/>
                    </a:lnTo>
                    <a:cubicBezTo>
                      <a:pt x="2180" y="5132"/>
                      <a:pt x="2311" y="4941"/>
                      <a:pt x="2501" y="4894"/>
                    </a:cubicBezTo>
                    <a:lnTo>
                      <a:pt x="3251" y="4691"/>
                    </a:lnTo>
                    <a:cubicBezTo>
                      <a:pt x="3430" y="4644"/>
                      <a:pt x="3561" y="4524"/>
                      <a:pt x="3644" y="4358"/>
                    </a:cubicBezTo>
                    <a:cubicBezTo>
                      <a:pt x="3811" y="4370"/>
                      <a:pt x="3989" y="4394"/>
                      <a:pt x="4168" y="4394"/>
                    </a:cubicBezTo>
                    <a:cubicBezTo>
                      <a:pt x="4347" y="4394"/>
                      <a:pt x="4525" y="4370"/>
                      <a:pt x="4692" y="4358"/>
                    </a:cubicBezTo>
                    <a:close/>
                    <a:moveTo>
                      <a:pt x="10526" y="5906"/>
                    </a:moveTo>
                    <a:cubicBezTo>
                      <a:pt x="10538" y="5906"/>
                      <a:pt x="10538" y="5906"/>
                      <a:pt x="10538" y="5918"/>
                    </a:cubicBezTo>
                    <a:lnTo>
                      <a:pt x="10538" y="7680"/>
                    </a:lnTo>
                    <a:cubicBezTo>
                      <a:pt x="10538" y="7692"/>
                      <a:pt x="10538" y="7692"/>
                      <a:pt x="10526" y="7692"/>
                    </a:cubicBezTo>
                    <a:lnTo>
                      <a:pt x="7895" y="7692"/>
                    </a:lnTo>
                    <a:cubicBezTo>
                      <a:pt x="7871" y="7692"/>
                      <a:pt x="7871" y="7692"/>
                      <a:pt x="7871" y="7680"/>
                    </a:cubicBezTo>
                    <a:lnTo>
                      <a:pt x="7871" y="5918"/>
                    </a:lnTo>
                    <a:lnTo>
                      <a:pt x="10526" y="5906"/>
                    </a:lnTo>
                    <a:close/>
                    <a:moveTo>
                      <a:pt x="11050" y="4596"/>
                    </a:moveTo>
                    <a:lnTo>
                      <a:pt x="11228" y="4691"/>
                    </a:lnTo>
                    <a:lnTo>
                      <a:pt x="11967" y="4894"/>
                    </a:lnTo>
                    <a:cubicBezTo>
                      <a:pt x="12157" y="4953"/>
                      <a:pt x="12300" y="5132"/>
                      <a:pt x="12300" y="5322"/>
                    </a:cubicBezTo>
                    <a:lnTo>
                      <a:pt x="12300" y="7251"/>
                    </a:lnTo>
                    <a:cubicBezTo>
                      <a:pt x="12300" y="7501"/>
                      <a:pt x="12086" y="7692"/>
                      <a:pt x="11848" y="7692"/>
                    </a:cubicBezTo>
                    <a:lnTo>
                      <a:pt x="10955" y="7692"/>
                    </a:lnTo>
                    <a:lnTo>
                      <a:pt x="10955" y="7680"/>
                    </a:lnTo>
                    <a:lnTo>
                      <a:pt x="10955" y="7227"/>
                    </a:lnTo>
                    <a:lnTo>
                      <a:pt x="11621" y="7227"/>
                    </a:lnTo>
                    <a:cubicBezTo>
                      <a:pt x="11740" y="7227"/>
                      <a:pt x="11836" y="7144"/>
                      <a:pt x="11836" y="7025"/>
                    </a:cubicBezTo>
                    <a:lnTo>
                      <a:pt x="11836" y="5715"/>
                    </a:lnTo>
                    <a:cubicBezTo>
                      <a:pt x="11836" y="5596"/>
                      <a:pt x="11740" y="5501"/>
                      <a:pt x="11621" y="5501"/>
                    </a:cubicBezTo>
                    <a:cubicBezTo>
                      <a:pt x="11502" y="5501"/>
                      <a:pt x="11419" y="5596"/>
                      <a:pt x="11419" y="5715"/>
                    </a:cubicBezTo>
                    <a:lnTo>
                      <a:pt x="11419" y="6834"/>
                    </a:lnTo>
                    <a:lnTo>
                      <a:pt x="10955" y="6834"/>
                    </a:lnTo>
                    <a:lnTo>
                      <a:pt x="10955" y="5941"/>
                    </a:lnTo>
                    <a:cubicBezTo>
                      <a:pt x="10955" y="5691"/>
                      <a:pt x="10764" y="5525"/>
                      <a:pt x="10538" y="5525"/>
                    </a:cubicBezTo>
                    <a:lnTo>
                      <a:pt x="8335" y="5525"/>
                    </a:lnTo>
                    <a:lnTo>
                      <a:pt x="8335" y="5322"/>
                    </a:lnTo>
                    <a:lnTo>
                      <a:pt x="8299" y="5322"/>
                    </a:lnTo>
                    <a:cubicBezTo>
                      <a:pt x="8299" y="5132"/>
                      <a:pt x="8442" y="4941"/>
                      <a:pt x="8633" y="4894"/>
                    </a:cubicBezTo>
                    <a:lnTo>
                      <a:pt x="9383" y="4691"/>
                    </a:lnTo>
                    <a:cubicBezTo>
                      <a:pt x="9442" y="4667"/>
                      <a:pt x="9490" y="4644"/>
                      <a:pt x="9562" y="4596"/>
                    </a:cubicBezTo>
                    <a:lnTo>
                      <a:pt x="9693" y="4727"/>
                    </a:lnTo>
                    <a:cubicBezTo>
                      <a:pt x="9859" y="4894"/>
                      <a:pt x="10062" y="4989"/>
                      <a:pt x="10300" y="4989"/>
                    </a:cubicBezTo>
                    <a:cubicBezTo>
                      <a:pt x="10526" y="4989"/>
                      <a:pt x="10752" y="4894"/>
                      <a:pt x="10907" y="4727"/>
                    </a:cubicBezTo>
                    <a:lnTo>
                      <a:pt x="11050" y="4596"/>
                    </a:lnTo>
                    <a:close/>
                    <a:moveTo>
                      <a:pt x="2632" y="8108"/>
                    </a:moveTo>
                    <a:lnTo>
                      <a:pt x="2632" y="8573"/>
                    </a:lnTo>
                    <a:lnTo>
                      <a:pt x="846" y="8573"/>
                    </a:lnTo>
                    <a:lnTo>
                      <a:pt x="846" y="8108"/>
                    </a:lnTo>
                    <a:close/>
                    <a:moveTo>
                      <a:pt x="13157" y="8108"/>
                    </a:moveTo>
                    <a:lnTo>
                      <a:pt x="13157" y="8573"/>
                    </a:lnTo>
                    <a:lnTo>
                      <a:pt x="5668" y="8573"/>
                    </a:lnTo>
                    <a:lnTo>
                      <a:pt x="5668" y="8108"/>
                    </a:lnTo>
                    <a:close/>
                    <a:moveTo>
                      <a:pt x="5049" y="5906"/>
                    </a:moveTo>
                    <a:cubicBezTo>
                      <a:pt x="5180" y="5906"/>
                      <a:pt x="5287" y="6013"/>
                      <a:pt x="5287" y="6144"/>
                    </a:cubicBezTo>
                    <a:lnTo>
                      <a:pt x="5287" y="9001"/>
                    </a:lnTo>
                    <a:lnTo>
                      <a:pt x="3049" y="9001"/>
                    </a:lnTo>
                    <a:lnTo>
                      <a:pt x="3049" y="6144"/>
                    </a:lnTo>
                    <a:cubicBezTo>
                      <a:pt x="3049" y="6013"/>
                      <a:pt x="3156" y="5906"/>
                      <a:pt x="3287" y="5906"/>
                    </a:cubicBezTo>
                    <a:close/>
                    <a:moveTo>
                      <a:pt x="4168" y="0"/>
                    </a:moveTo>
                    <a:cubicBezTo>
                      <a:pt x="3239" y="0"/>
                      <a:pt x="2501" y="738"/>
                      <a:pt x="2430" y="1738"/>
                    </a:cubicBezTo>
                    <a:cubicBezTo>
                      <a:pt x="2394" y="2155"/>
                      <a:pt x="2263" y="2989"/>
                      <a:pt x="2084" y="3477"/>
                    </a:cubicBezTo>
                    <a:cubicBezTo>
                      <a:pt x="2037" y="3584"/>
                      <a:pt x="2049" y="3703"/>
                      <a:pt x="2096" y="3810"/>
                    </a:cubicBezTo>
                    <a:cubicBezTo>
                      <a:pt x="2144" y="3905"/>
                      <a:pt x="2239" y="3989"/>
                      <a:pt x="2334" y="4024"/>
                    </a:cubicBezTo>
                    <a:cubicBezTo>
                      <a:pt x="2513" y="4084"/>
                      <a:pt x="2811" y="4179"/>
                      <a:pt x="3156" y="4251"/>
                    </a:cubicBezTo>
                    <a:cubicBezTo>
                      <a:pt x="3144" y="4251"/>
                      <a:pt x="3144" y="4251"/>
                      <a:pt x="3120" y="4263"/>
                    </a:cubicBezTo>
                    <a:lnTo>
                      <a:pt x="2382" y="4477"/>
                    </a:lnTo>
                    <a:cubicBezTo>
                      <a:pt x="2013" y="4584"/>
                      <a:pt x="1751" y="4917"/>
                      <a:pt x="1751" y="5310"/>
                    </a:cubicBezTo>
                    <a:lnTo>
                      <a:pt x="1751" y="7227"/>
                    </a:lnTo>
                    <a:cubicBezTo>
                      <a:pt x="1751" y="7394"/>
                      <a:pt x="1799" y="7561"/>
                      <a:pt x="1894" y="7680"/>
                    </a:cubicBezTo>
                    <a:lnTo>
                      <a:pt x="203" y="7680"/>
                    </a:lnTo>
                    <a:cubicBezTo>
                      <a:pt x="84" y="7680"/>
                      <a:pt x="1" y="7763"/>
                      <a:pt x="1" y="7882"/>
                    </a:cubicBezTo>
                    <a:cubicBezTo>
                      <a:pt x="1" y="8001"/>
                      <a:pt x="84" y="8096"/>
                      <a:pt x="203" y="8096"/>
                    </a:cubicBezTo>
                    <a:lnTo>
                      <a:pt x="441" y="8096"/>
                    </a:lnTo>
                    <a:lnTo>
                      <a:pt x="441" y="10073"/>
                    </a:lnTo>
                    <a:cubicBezTo>
                      <a:pt x="441" y="10192"/>
                      <a:pt x="537" y="10275"/>
                      <a:pt x="656" y="10275"/>
                    </a:cubicBezTo>
                    <a:cubicBezTo>
                      <a:pt x="775" y="10275"/>
                      <a:pt x="858" y="10192"/>
                      <a:pt x="858" y="10073"/>
                    </a:cubicBezTo>
                    <a:lnTo>
                      <a:pt x="858" y="8954"/>
                    </a:lnTo>
                    <a:lnTo>
                      <a:pt x="2644" y="8954"/>
                    </a:lnTo>
                    <a:lnTo>
                      <a:pt x="2644" y="10073"/>
                    </a:lnTo>
                    <a:cubicBezTo>
                      <a:pt x="2644" y="10192"/>
                      <a:pt x="2739" y="10275"/>
                      <a:pt x="2858" y="10275"/>
                    </a:cubicBezTo>
                    <a:cubicBezTo>
                      <a:pt x="2977" y="10275"/>
                      <a:pt x="3073" y="10192"/>
                      <a:pt x="3073" y="10073"/>
                    </a:cubicBezTo>
                    <a:lnTo>
                      <a:pt x="3073" y="9406"/>
                    </a:lnTo>
                    <a:lnTo>
                      <a:pt x="5287" y="9406"/>
                    </a:lnTo>
                    <a:lnTo>
                      <a:pt x="5287" y="10073"/>
                    </a:lnTo>
                    <a:cubicBezTo>
                      <a:pt x="5287" y="10192"/>
                      <a:pt x="5371" y="10275"/>
                      <a:pt x="5490" y="10275"/>
                    </a:cubicBezTo>
                    <a:cubicBezTo>
                      <a:pt x="5609" y="10275"/>
                      <a:pt x="5704" y="10192"/>
                      <a:pt x="5704" y="10073"/>
                    </a:cubicBezTo>
                    <a:lnTo>
                      <a:pt x="5704" y="8954"/>
                    </a:lnTo>
                    <a:lnTo>
                      <a:pt x="13169" y="8954"/>
                    </a:lnTo>
                    <a:lnTo>
                      <a:pt x="13169" y="10073"/>
                    </a:lnTo>
                    <a:cubicBezTo>
                      <a:pt x="13169" y="10192"/>
                      <a:pt x="13264" y="10275"/>
                      <a:pt x="13383" y="10275"/>
                    </a:cubicBezTo>
                    <a:cubicBezTo>
                      <a:pt x="13503" y="10275"/>
                      <a:pt x="13586" y="10192"/>
                      <a:pt x="13586" y="10073"/>
                    </a:cubicBezTo>
                    <a:lnTo>
                      <a:pt x="13586" y="8096"/>
                    </a:lnTo>
                    <a:lnTo>
                      <a:pt x="13824" y="8096"/>
                    </a:lnTo>
                    <a:cubicBezTo>
                      <a:pt x="13943" y="8096"/>
                      <a:pt x="14038" y="8001"/>
                      <a:pt x="14038" y="7882"/>
                    </a:cubicBezTo>
                    <a:cubicBezTo>
                      <a:pt x="14003" y="7787"/>
                      <a:pt x="13919" y="7692"/>
                      <a:pt x="13800" y="7692"/>
                    </a:cubicBezTo>
                    <a:lnTo>
                      <a:pt x="12562" y="7692"/>
                    </a:lnTo>
                    <a:cubicBezTo>
                      <a:pt x="12633" y="7561"/>
                      <a:pt x="12693" y="7406"/>
                      <a:pt x="12693" y="7251"/>
                    </a:cubicBezTo>
                    <a:lnTo>
                      <a:pt x="12693" y="5322"/>
                    </a:lnTo>
                    <a:cubicBezTo>
                      <a:pt x="12693" y="4941"/>
                      <a:pt x="12443" y="4596"/>
                      <a:pt x="12074" y="4489"/>
                    </a:cubicBezTo>
                    <a:lnTo>
                      <a:pt x="11324" y="4286"/>
                    </a:lnTo>
                    <a:cubicBezTo>
                      <a:pt x="11228" y="4251"/>
                      <a:pt x="11169" y="4167"/>
                      <a:pt x="11169" y="4060"/>
                    </a:cubicBezTo>
                    <a:lnTo>
                      <a:pt x="11169" y="3893"/>
                    </a:lnTo>
                    <a:cubicBezTo>
                      <a:pt x="11240" y="3858"/>
                      <a:pt x="11300" y="3798"/>
                      <a:pt x="11359" y="3739"/>
                    </a:cubicBezTo>
                    <a:cubicBezTo>
                      <a:pt x="11657" y="3453"/>
                      <a:pt x="11824" y="3060"/>
                      <a:pt x="11824" y="2643"/>
                    </a:cubicBezTo>
                    <a:lnTo>
                      <a:pt x="11824" y="2262"/>
                    </a:lnTo>
                    <a:lnTo>
                      <a:pt x="11895" y="2096"/>
                    </a:lnTo>
                    <a:cubicBezTo>
                      <a:pt x="11979" y="1917"/>
                      <a:pt x="12026" y="1703"/>
                      <a:pt x="12026" y="1512"/>
                    </a:cubicBezTo>
                    <a:lnTo>
                      <a:pt x="12026" y="453"/>
                    </a:lnTo>
                    <a:cubicBezTo>
                      <a:pt x="12026" y="333"/>
                      <a:pt x="11943" y="250"/>
                      <a:pt x="11824" y="250"/>
                    </a:cubicBezTo>
                    <a:lnTo>
                      <a:pt x="9859" y="250"/>
                    </a:lnTo>
                    <a:cubicBezTo>
                      <a:pt x="9145" y="250"/>
                      <a:pt x="8561" y="834"/>
                      <a:pt x="8561" y="1548"/>
                    </a:cubicBezTo>
                    <a:lnTo>
                      <a:pt x="8561" y="1560"/>
                    </a:lnTo>
                    <a:cubicBezTo>
                      <a:pt x="8561" y="1727"/>
                      <a:pt x="8597" y="1881"/>
                      <a:pt x="8680" y="2036"/>
                    </a:cubicBezTo>
                    <a:lnTo>
                      <a:pt x="8788" y="2238"/>
                    </a:lnTo>
                    <a:lnTo>
                      <a:pt x="8788" y="2572"/>
                    </a:lnTo>
                    <a:cubicBezTo>
                      <a:pt x="8788" y="3108"/>
                      <a:pt x="9050" y="3584"/>
                      <a:pt x="9442" y="3870"/>
                    </a:cubicBezTo>
                    <a:lnTo>
                      <a:pt x="9442" y="4048"/>
                    </a:lnTo>
                    <a:cubicBezTo>
                      <a:pt x="9442" y="4143"/>
                      <a:pt x="9359" y="4239"/>
                      <a:pt x="9276" y="4263"/>
                    </a:cubicBezTo>
                    <a:lnTo>
                      <a:pt x="8526" y="4477"/>
                    </a:lnTo>
                    <a:cubicBezTo>
                      <a:pt x="8157" y="4584"/>
                      <a:pt x="7907" y="4917"/>
                      <a:pt x="7907" y="5310"/>
                    </a:cubicBezTo>
                    <a:lnTo>
                      <a:pt x="7907" y="5489"/>
                    </a:lnTo>
                    <a:lnTo>
                      <a:pt x="7895" y="5489"/>
                    </a:lnTo>
                    <a:cubicBezTo>
                      <a:pt x="7657" y="5489"/>
                      <a:pt x="7478" y="5679"/>
                      <a:pt x="7478" y="5906"/>
                    </a:cubicBezTo>
                    <a:lnTo>
                      <a:pt x="7478" y="7656"/>
                    </a:lnTo>
                    <a:lnTo>
                      <a:pt x="7478" y="7680"/>
                    </a:lnTo>
                    <a:lnTo>
                      <a:pt x="6442" y="7680"/>
                    </a:lnTo>
                    <a:cubicBezTo>
                      <a:pt x="6525" y="7537"/>
                      <a:pt x="6585" y="7394"/>
                      <a:pt x="6585" y="7227"/>
                    </a:cubicBezTo>
                    <a:lnTo>
                      <a:pt x="6585" y="5310"/>
                    </a:lnTo>
                    <a:cubicBezTo>
                      <a:pt x="6585" y="4917"/>
                      <a:pt x="6323" y="4584"/>
                      <a:pt x="5954" y="4477"/>
                    </a:cubicBezTo>
                    <a:lnTo>
                      <a:pt x="5216" y="4263"/>
                    </a:lnTo>
                    <a:cubicBezTo>
                      <a:pt x="5192" y="4263"/>
                      <a:pt x="5192" y="4263"/>
                      <a:pt x="5180" y="4251"/>
                    </a:cubicBezTo>
                    <a:cubicBezTo>
                      <a:pt x="5537" y="4179"/>
                      <a:pt x="5823" y="4084"/>
                      <a:pt x="6002" y="4024"/>
                    </a:cubicBezTo>
                    <a:cubicBezTo>
                      <a:pt x="6109" y="3989"/>
                      <a:pt x="6192" y="3905"/>
                      <a:pt x="6240" y="3810"/>
                    </a:cubicBezTo>
                    <a:cubicBezTo>
                      <a:pt x="6287" y="3703"/>
                      <a:pt x="6299" y="3596"/>
                      <a:pt x="6252" y="3477"/>
                    </a:cubicBezTo>
                    <a:cubicBezTo>
                      <a:pt x="6073" y="2977"/>
                      <a:pt x="5942" y="2143"/>
                      <a:pt x="5906" y="1738"/>
                    </a:cubicBezTo>
                    <a:cubicBezTo>
                      <a:pt x="5835" y="738"/>
                      <a:pt x="5097" y="0"/>
                      <a:pt x="41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5"/>
              <p:cNvSpPr/>
              <p:nvPr/>
            </p:nvSpPr>
            <p:spPr>
              <a:xfrm>
                <a:off x="6019323" y="2641653"/>
                <a:ext cx="13272" cy="13272"/>
              </a:xfrm>
              <a:custGeom>
                <a:rect b="b" l="l" r="r" t="t"/>
                <a:pathLst>
                  <a:path extrusionOk="0" h="417" w="417">
                    <a:moveTo>
                      <a:pt x="202" y="0"/>
                    </a:moveTo>
                    <a:cubicBezTo>
                      <a:pt x="95" y="0"/>
                      <a:pt x="0" y="84"/>
                      <a:pt x="0" y="203"/>
                    </a:cubicBezTo>
                    <a:cubicBezTo>
                      <a:pt x="0" y="322"/>
                      <a:pt x="95" y="417"/>
                      <a:pt x="202" y="417"/>
                    </a:cubicBezTo>
                    <a:cubicBezTo>
                      <a:pt x="322" y="417"/>
                      <a:pt x="417" y="322"/>
                      <a:pt x="417" y="203"/>
                    </a:cubicBezTo>
                    <a:cubicBezTo>
                      <a:pt x="417" y="84"/>
                      <a:pt x="322" y="0"/>
                      <a:pt x="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4" name="Google Shape;444;p5"/>
          <p:cNvGrpSpPr/>
          <p:nvPr/>
        </p:nvGrpSpPr>
        <p:grpSpPr>
          <a:xfrm>
            <a:off x="7159237" y="5228879"/>
            <a:ext cx="546290" cy="546290"/>
            <a:chOff x="7159237" y="5228879"/>
            <a:chExt cx="546290" cy="546290"/>
          </a:xfrm>
        </p:grpSpPr>
        <p:sp>
          <p:nvSpPr>
            <p:cNvPr id="445" name="Google Shape;445;p5"/>
            <p:cNvSpPr/>
            <p:nvPr/>
          </p:nvSpPr>
          <p:spPr>
            <a:xfrm>
              <a:off x="7159237" y="5228879"/>
              <a:ext cx="546290" cy="54629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6" name="Google Shape;446;p5"/>
            <p:cNvGrpSpPr/>
            <p:nvPr/>
          </p:nvGrpSpPr>
          <p:grpSpPr>
            <a:xfrm>
              <a:off x="7254833" y="5324284"/>
              <a:ext cx="355099" cy="355481"/>
              <a:chOff x="3539102" y="2427549"/>
              <a:chExt cx="355099" cy="355481"/>
            </a:xfrm>
          </p:grpSpPr>
          <p:sp>
            <p:nvSpPr>
              <p:cNvPr id="447" name="Google Shape;447;p5"/>
              <p:cNvSpPr/>
              <p:nvPr/>
            </p:nvSpPr>
            <p:spPr>
              <a:xfrm>
                <a:off x="3539102" y="2561320"/>
                <a:ext cx="355099" cy="221710"/>
              </a:xfrm>
              <a:custGeom>
                <a:rect b="b" l="l" r="r" t="t"/>
                <a:pathLst>
                  <a:path extrusionOk="0" h="6966" w="11157">
                    <a:moveTo>
                      <a:pt x="2953" y="3131"/>
                    </a:moveTo>
                    <a:lnTo>
                      <a:pt x="2953" y="6644"/>
                    </a:lnTo>
                    <a:lnTo>
                      <a:pt x="1537" y="6644"/>
                    </a:lnTo>
                    <a:lnTo>
                      <a:pt x="1537" y="3131"/>
                    </a:lnTo>
                    <a:close/>
                    <a:moveTo>
                      <a:pt x="6263" y="2250"/>
                    </a:moveTo>
                    <a:lnTo>
                      <a:pt x="6263" y="6644"/>
                    </a:lnTo>
                    <a:lnTo>
                      <a:pt x="4858" y="6644"/>
                    </a:lnTo>
                    <a:lnTo>
                      <a:pt x="4858" y="2250"/>
                    </a:lnTo>
                    <a:close/>
                    <a:moveTo>
                      <a:pt x="9585" y="333"/>
                    </a:moveTo>
                    <a:lnTo>
                      <a:pt x="9585" y="6644"/>
                    </a:lnTo>
                    <a:lnTo>
                      <a:pt x="8168" y="6644"/>
                    </a:lnTo>
                    <a:lnTo>
                      <a:pt x="8168" y="333"/>
                    </a:lnTo>
                    <a:close/>
                    <a:moveTo>
                      <a:pt x="8025" y="0"/>
                    </a:moveTo>
                    <a:cubicBezTo>
                      <a:pt x="7930" y="0"/>
                      <a:pt x="7859" y="83"/>
                      <a:pt x="7859" y="167"/>
                    </a:cubicBezTo>
                    <a:lnTo>
                      <a:pt x="7859" y="6644"/>
                    </a:lnTo>
                    <a:lnTo>
                      <a:pt x="6609" y="6644"/>
                    </a:lnTo>
                    <a:lnTo>
                      <a:pt x="6609" y="2084"/>
                    </a:lnTo>
                    <a:cubicBezTo>
                      <a:pt x="6609" y="2000"/>
                      <a:pt x="6537" y="1917"/>
                      <a:pt x="6442" y="1917"/>
                    </a:cubicBezTo>
                    <a:lnTo>
                      <a:pt x="4704" y="1917"/>
                    </a:lnTo>
                    <a:cubicBezTo>
                      <a:pt x="4608" y="1917"/>
                      <a:pt x="4537" y="2000"/>
                      <a:pt x="4537" y="2084"/>
                    </a:cubicBezTo>
                    <a:lnTo>
                      <a:pt x="4537" y="6644"/>
                    </a:lnTo>
                    <a:lnTo>
                      <a:pt x="3287" y="6644"/>
                    </a:lnTo>
                    <a:lnTo>
                      <a:pt x="3287" y="2965"/>
                    </a:lnTo>
                    <a:cubicBezTo>
                      <a:pt x="3287" y="2881"/>
                      <a:pt x="3215" y="2798"/>
                      <a:pt x="3120" y="2798"/>
                    </a:cubicBezTo>
                    <a:lnTo>
                      <a:pt x="1382" y="2798"/>
                    </a:lnTo>
                    <a:cubicBezTo>
                      <a:pt x="1298" y="2798"/>
                      <a:pt x="1215" y="2881"/>
                      <a:pt x="1215" y="2965"/>
                    </a:cubicBezTo>
                    <a:lnTo>
                      <a:pt x="1215" y="6644"/>
                    </a:lnTo>
                    <a:lnTo>
                      <a:pt x="167" y="6644"/>
                    </a:lnTo>
                    <a:cubicBezTo>
                      <a:pt x="72" y="6644"/>
                      <a:pt x="1" y="6715"/>
                      <a:pt x="1" y="6810"/>
                    </a:cubicBezTo>
                    <a:cubicBezTo>
                      <a:pt x="1" y="6894"/>
                      <a:pt x="72" y="6965"/>
                      <a:pt x="167" y="6965"/>
                    </a:cubicBezTo>
                    <a:lnTo>
                      <a:pt x="11002" y="6965"/>
                    </a:lnTo>
                    <a:cubicBezTo>
                      <a:pt x="11085" y="6965"/>
                      <a:pt x="11157" y="6894"/>
                      <a:pt x="11157" y="6810"/>
                    </a:cubicBezTo>
                    <a:cubicBezTo>
                      <a:pt x="11145" y="6715"/>
                      <a:pt x="11073" y="6644"/>
                      <a:pt x="10990" y="6644"/>
                    </a:cubicBezTo>
                    <a:lnTo>
                      <a:pt x="9930" y="6644"/>
                    </a:lnTo>
                    <a:lnTo>
                      <a:pt x="9930" y="167"/>
                    </a:lnTo>
                    <a:cubicBezTo>
                      <a:pt x="9930" y="83"/>
                      <a:pt x="9859" y="0"/>
                      <a:pt x="97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5"/>
              <p:cNvSpPr/>
              <p:nvPr/>
            </p:nvSpPr>
            <p:spPr>
              <a:xfrm>
                <a:off x="3544417" y="2427549"/>
                <a:ext cx="339568" cy="205415"/>
              </a:xfrm>
              <a:custGeom>
                <a:rect b="b" l="l" r="r" t="t"/>
                <a:pathLst>
                  <a:path extrusionOk="0" h="6454" w="10669">
                    <a:moveTo>
                      <a:pt x="10157" y="0"/>
                    </a:moveTo>
                    <a:cubicBezTo>
                      <a:pt x="10125" y="0"/>
                      <a:pt x="10093" y="4"/>
                      <a:pt x="10061" y="12"/>
                    </a:cubicBezTo>
                    <a:lnTo>
                      <a:pt x="8656" y="191"/>
                    </a:lnTo>
                    <a:cubicBezTo>
                      <a:pt x="8382" y="214"/>
                      <a:pt x="8180" y="488"/>
                      <a:pt x="8216" y="762"/>
                    </a:cubicBezTo>
                    <a:cubicBezTo>
                      <a:pt x="8238" y="1032"/>
                      <a:pt x="8483" y="1217"/>
                      <a:pt x="8751" y="1217"/>
                    </a:cubicBezTo>
                    <a:cubicBezTo>
                      <a:pt x="8767" y="1217"/>
                      <a:pt x="8783" y="1216"/>
                      <a:pt x="8799" y="1215"/>
                    </a:cubicBezTo>
                    <a:lnTo>
                      <a:pt x="8906" y="1203"/>
                    </a:lnTo>
                    <a:lnTo>
                      <a:pt x="8906" y="1203"/>
                    </a:lnTo>
                    <a:cubicBezTo>
                      <a:pt x="7204" y="3191"/>
                      <a:pt x="5156" y="4215"/>
                      <a:pt x="3715" y="4727"/>
                    </a:cubicBezTo>
                    <a:cubicBezTo>
                      <a:pt x="1917" y="5370"/>
                      <a:pt x="524" y="5429"/>
                      <a:pt x="500" y="5429"/>
                    </a:cubicBezTo>
                    <a:cubicBezTo>
                      <a:pt x="227" y="5441"/>
                      <a:pt x="0" y="5679"/>
                      <a:pt x="12" y="5965"/>
                    </a:cubicBezTo>
                    <a:cubicBezTo>
                      <a:pt x="24" y="6239"/>
                      <a:pt x="250" y="6453"/>
                      <a:pt x="524" y="6453"/>
                    </a:cubicBezTo>
                    <a:lnTo>
                      <a:pt x="536" y="6453"/>
                    </a:lnTo>
                    <a:cubicBezTo>
                      <a:pt x="596" y="6453"/>
                      <a:pt x="2084" y="6394"/>
                      <a:pt x="4037" y="5703"/>
                    </a:cubicBezTo>
                    <a:cubicBezTo>
                      <a:pt x="5132" y="5322"/>
                      <a:pt x="6156" y="4798"/>
                      <a:pt x="7096" y="4167"/>
                    </a:cubicBezTo>
                    <a:cubicBezTo>
                      <a:pt x="7168" y="4120"/>
                      <a:pt x="7192" y="4013"/>
                      <a:pt x="7144" y="3941"/>
                    </a:cubicBezTo>
                    <a:cubicBezTo>
                      <a:pt x="7113" y="3895"/>
                      <a:pt x="7058" y="3869"/>
                      <a:pt x="7003" y="3869"/>
                    </a:cubicBezTo>
                    <a:cubicBezTo>
                      <a:pt x="6973" y="3869"/>
                      <a:pt x="6943" y="3877"/>
                      <a:pt x="6918" y="3893"/>
                    </a:cubicBezTo>
                    <a:cubicBezTo>
                      <a:pt x="5989" y="4513"/>
                      <a:pt x="5001" y="5025"/>
                      <a:pt x="3929" y="5394"/>
                    </a:cubicBezTo>
                    <a:cubicBezTo>
                      <a:pt x="2024" y="6084"/>
                      <a:pt x="596" y="6120"/>
                      <a:pt x="536" y="6120"/>
                    </a:cubicBezTo>
                    <a:cubicBezTo>
                      <a:pt x="429" y="6120"/>
                      <a:pt x="358" y="6049"/>
                      <a:pt x="358" y="5953"/>
                    </a:cubicBezTo>
                    <a:cubicBezTo>
                      <a:pt x="358" y="5846"/>
                      <a:pt x="429" y="5751"/>
                      <a:pt x="536" y="5751"/>
                    </a:cubicBezTo>
                    <a:cubicBezTo>
                      <a:pt x="548" y="5751"/>
                      <a:pt x="1989" y="5691"/>
                      <a:pt x="3834" y="5036"/>
                    </a:cubicBezTo>
                    <a:cubicBezTo>
                      <a:pt x="5406" y="4489"/>
                      <a:pt x="7632" y="3346"/>
                      <a:pt x="9454" y="1084"/>
                    </a:cubicBezTo>
                    <a:cubicBezTo>
                      <a:pt x="9534" y="969"/>
                      <a:pt x="9459" y="809"/>
                      <a:pt x="9315" y="809"/>
                    </a:cubicBezTo>
                    <a:cubicBezTo>
                      <a:pt x="9310" y="809"/>
                      <a:pt x="9304" y="809"/>
                      <a:pt x="9299" y="810"/>
                    </a:cubicBezTo>
                    <a:lnTo>
                      <a:pt x="8775" y="869"/>
                    </a:lnTo>
                    <a:cubicBezTo>
                      <a:pt x="8768" y="870"/>
                      <a:pt x="8761" y="871"/>
                      <a:pt x="8754" y="871"/>
                    </a:cubicBezTo>
                    <a:cubicBezTo>
                      <a:pt x="8676" y="871"/>
                      <a:pt x="8595" y="815"/>
                      <a:pt x="8573" y="738"/>
                    </a:cubicBezTo>
                    <a:cubicBezTo>
                      <a:pt x="8537" y="631"/>
                      <a:pt x="8620" y="512"/>
                      <a:pt x="8740" y="500"/>
                    </a:cubicBezTo>
                    <a:lnTo>
                      <a:pt x="10133" y="322"/>
                    </a:lnTo>
                    <a:cubicBezTo>
                      <a:pt x="10139" y="321"/>
                      <a:pt x="10146" y="320"/>
                      <a:pt x="10153" y="320"/>
                    </a:cubicBezTo>
                    <a:cubicBezTo>
                      <a:pt x="10253" y="320"/>
                      <a:pt x="10347" y="400"/>
                      <a:pt x="10347" y="500"/>
                    </a:cubicBezTo>
                    <a:lnTo>
                      <a:pt x="10347" y="1893"/>
                    </a:lnTo>
                    <a:cubicBezTo>
                      <a:pt x="10347" y="2000"/>
                      <a:pt x="10252" y="2072"/>
                      <a:pt x="10168" y="2072"/>
                    </a:cubicBezTo>
                    <a:cubicBezTo>
                      <a:pt x="10073" y="2072"/>
                      <a:pt x="9990" y="1988"/>
                      <a:pt x="9990" y="1893"/>
                    </a:cubicBezTo>
                    <a:lnTo>
                      <a:pt x="9990" y="1477"/>
                    </a:lnTo>
                    <a:cubicBezTo>
                      <a:pt x="9990" y="1417"/>
                      <a:pt x="9942" y="1346"/>
                      <a:pt x="9883" y="1334"/>
                    </a:cubicBezTo>
                    <a:cubicBezTo>
                      <a:pt x="9866" y="1324"/>
                      <a:pt x="9848" y="1319"/>
                      <a:pt x="9830" y="1319"/>
                    </a:cubicBezTo>
                    <a:cubicBezTo>
                      <a:pt x="9784" y="1319"/>
                      <a:pt x="9738" y="1347"/>
                      <a:pt x="9704" y="1381"/>
                    </a:cubicBezTo>
                    <a:cubicBezTo>
                      <a:pt x="9085" y="2119"/>
                      <a:pt x="8394" y="2810"/>
                      <a:pt x="7632" y="3382"/>
                    </a:cubicBezTo>
                    <a:cubicBezTo>
                      <a:pt x="7561" y="3441"/>
                      <a:pt x="7537" y="3548"/>
                      <a:pt x="7597" y="3608"/>
                    </a:cubicBezTo>
                    <a:cubicBezTo>
                      <a:pt x="7635" y="3646"/>
                      <a:pt x="7692" y="3674"/>
                      <a:pt x="7744" y="3674"/>
                    </a:cubicBezTo>
                    <a:cubicBezTo>
                      <a:pt x="7773" y="3674"/>
                      <a:pt x="7801" y="3665"/>
                      <a:pt x="7823" y="3643"/>
                    </a:cubicBezTo>
                    <a:cubicBezTo>
                      <a:pt x="8489" y="3131"/>
                      <a:pt x="9109" y="2548"/>
                      <a:pt x="9656" y="1917"/>
                    </a:cubicBezTo>
                    <a:cubicBezTo>
                      <a:pt x="9668" y="2179"/>
                      <a:pt x="9894" y="2405"/>
                      <a:pt x="10156" y="2405"/>
                    </a:cubicBezTo>
                    <a:cubicBezTo>
                      <a:pt x="10442" y="2405"/>
                      <a:pt x="10668" y="2179"/>
                      <a:pt x="10668" y="1893"/>
                    </a:cubicBezTo>
                    <a:lnTo>
                      <a:pt x="10668" y="500"/>
                    </a:lnTo>
                    <a:cubicBezTo>
                      <a:pt x="10621" y="369"/>
                      <a:pt x="10561" y="238"/>
                      <a:pt x="10466" y="131"/>
                    </a:cubicBezTo>
                    <a:cubicBezTo>
                      <a:pt x="10382" y="48"/>
                      <a:pt x="10270" y="0"/>
                      <a:pt x="101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9" name="Google Shape;449;p5"/>
          <p:cNvGrpSpPr/>
          <p:nvPr/>
        </p:nvGrpSpPr>
        <p:grpSpPr>
          <a:xfrm>
            <a:off x="1452060" y="5280286"/>
            <a:ext cx="534946" cy="534946"/>
            <a:chOff x="1452060" y="4405696"/>
            <a:chExt cx="534946" cy="534946"/>
          </a:xfrm>
        </p:grpSpPr>
        <p:sp>
          <p:nvSpPr>
            <p:cNvPr id="450" name="Google Shape;450;p5"/>
            <p:cNvSpPr/>
            <p:nvPr/>
          </p:nvSpPr>
          <p:spPr>
            <a:xfrm>
              <a:off x="1452060" y="4405696"/>
              <a:ext cx="534946" cy="53494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1" name="Google Shape;451;p5"/>
            <p:cNvGrpSpPr/>
            <p:nvPr/>
          </p:nvGrpSpPr>
          <p:grpSpPr>
            <a:xfrm>
              <a:off x="1587258" y="4496558"/>
              <a:ext cx="264550" cy="353222"/>
              <a:chOff x="903530" y="3806125"/>
              <a:chExt cx="264550" cy="353222"/>
            </a:xfrm>
          </p:grpSpPr>
          <p:sp>
            <p:nvSpPr>
              <p:cNvPr id="452" name="Google Shape;452;p5"/>
              <p:cNvSpPr/>
              <p:nvPr/>
            </p:nvSpPr>
            <p:spPr>
              <a:xfrm>
                <a:off x="926637" y="3839321"/>
                <a:ext cx="173237" cy="162002"/>
              </a:xfrm>
              <a:custGeom>
                <a:rect b="b" l="l" r="r" t="t"/>
                <a:pathLst>
                  <a:path extrusionOk="0" h="5090" w="5443">
                    <a:moveTo>
                      <a:pt x="3418" y="1"/>
                    </a:moveTo>
                    <a:cubicBezTo>
                      <a:pt x="2623" y="1"/>
                      <a:pt x="1831" y="307"/>
                      <a:pt x="1227" y="911"/>
                    </a:cubicBezTo>
                    <a:cubicBezTo>
                      <a:pt x="108" y="2030"/>
                      <a:pt x="1" y="3804"/>
                      <a:pt x="989" y="5030"/>
                    </a:cubicBezTo>
                    <a:cubicBezTo>
                      <a:pt x="1013" y="5078"/>
                      <a:pt x="1061" y="5090"/>
                      <a:pt x="1120" y="5090"/>
                    </a:cubicBezTo>
                    <a:cubicBezTo>
                      <a:pt x="1156" y="5090"/>
                      <a:pt x="1192" y="5078"/>
                      <a:pt x="1227" y="5066"/>
                    </a:cubicBezTo>
                    <a:cubicBezTo>
                      <a:pt x="1299" y="5006"/>
                      <a:pt x="1311" y="4899"/>
                      <a:pt x="1251" y="4840"/>
                    </a:cubicBezTo>
                    <a:cubicBezTo>
                      <a:pt x="382" y="3744"/>
                      <a:pt x="477" y="2149"/>
                      <a:pt x="1477" y="1149"/>
                    </a:cubicBezTo>
                    <a:cubicBezTo>
                      <a:pt x="2019" y="607"/>
                      <a:pt x="2735" y="334"/>
                      <a:pt x="3452" y="334"/>
                    </a:cubicBezTo>
                    <a:cubicBezTo>
                      <a:pt x="4059" y="334"/>
                      <a:pt x="4666" y="530"/>
                      <a:pt x="5168" y="923"/>
                    </a:cubicBezTo>
                    <a:cubicBezTo>
                      <a:pt x="5199" y="948"/>
                      <a:pt x="5237" y="961"/>
                      <a:pt x="5273" y="961"/>
                    </a:cubicBezTo>
                    <a:cubicBezTo>
                      <a:pt x="5321" y="961"/>
                      <a:pt x="5367" y="939"/>
                      <a:pt x="5394" y="899"/>
                    </a:cubicBezTo>
                    <a:cubicBezTo>
                      <a:pt x="5442" y="827"/>
                      <a:pt x="5418" y="720"/>
                      <a:pt x="5347" y="672"/>
                    </a:cubicBezTo>
                    <a:cubicBezTo>
                      <a:pt x="4777" y="223"/>
                      <a:pt x="4096" y="1"/>
                      <a:pt x="34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5"/>
              <p:cNvSpPr/>
              <p:nvPr/>
            </p:nvSpPr>
            <p:spPr>
              <a:xfrm>
                <a:off x="903530" y="3806125"/>
                <a:ext cx="264550" cy="353222"/>
              </a:xfrm>
              <a:custGeom>
                <a:rect b="b" l="l" r="r" t="t"/>
                <a:pathLst>
                  <a:path extrusionOk="0" h="11098" w="8312">
                    <a:moveTo>
                      <a:pt x="4144" y="322"/>
                    </a:moveTo>
                    <a:cubicBezTo>
                      <a:pt x="6251" y="322"/>
                      <a:pt x="7966" y="2025"/>
                      <a:pt x="7966" y="4144"/>
                    </a:cubicBezTo>
                    <a:cubicBezTo>
                      <a:pt x="7978" y="5085"/>
                      <a:pt x="7775" y="6002"/>
                      <a:pt x="7371" y="6895"/>
                    </a:cubicBezTo>
                    <a:cubicBezTo>
                      <a:pt x="7037" y="7609"/>
                      <a:pt x="6597" y="8323"/>
                      <a:pt x="6025" y="8978"/>
                    </a:cubicBezTo>
                    <a:cubicBezTo>
                      <a:pt x="5228" y="9919"/>
                      <a:pt x="4418" y="10526"/>
                      <a:pt x="4156" y="10717"/>
                    </a:cubicBezTo>
                    <a:cubicBezTo>
                      <a:pt x="3882" y="10538"/>
                      <a:pt x="3084" y="9931"/>
                      <a:pt x="2275" y="8990"/>
                    </a:cubicBezTo>
                    <a:cubicBezTo>
                      <a:pt x="1715" y="8323"/>
                      <a:pt x="1251" y="7621"/>
                      <a:pt x="929" y="6895"/>
                    </a:cubicBezTo>
                    <a:cubicBezTo>
                      <a:pt x="525" y="6002"/>
                      <a:pt x="310" y="5085"/>
                      <a:pt x="310" y="4144"/>
                    </a:cubicBezTo>
                    <a:cubicBezTo>
                      <a:pt x="310" y="2025"/>
                      <a:pt x="2025" y="322"/>
                      <a:pt x="4144" y="322"/>
                    </a:cubicBezTo>
                    <a:close/>
                    <a:moveTo>
                      <a:pt x="4156" y="1"/>
                    </a:moveTo>
                    <a:cubicBezTo>
                      <a:pt x="1858" y="1"/>
                      <a:pt x="1" y="1870"/>
                      <a:pt x="1" y="4156"/>
                    </a:cubicBezTo>
                    <a:cubicBezTo>
                      <a:pt x="1" y="5121"/>
                      <a:pt x="215" y="6097"/>
                      <a:pt x="644" y="7049"/>
                    </a:cubicBezTo>
                    <a:cubicBezTo>
                      <a:pt x="989" y="7788"/>
                      <a:pt x="1441" y="8514"/>
                      <a:pt x="2037" y="9216"/>
                    </a:cubicBezTo>
                    <a:cubicBezTo>
                      <a:pt x="3037" y="10395"/>
                      <a:pt x="4037" y="11050"/>
                      <a:pt x="4061" y="11062"/>
                    </a:cubicBezTo>
                    <a:cubicBezTo>
                      <a:pt x="4096" y="11074"/>
                      <a:pt x="4120" y="11098"/>
                      <a:pt x="4156" y="11098"/>
                    </a:cubicBezTo>
                    <a:cubicBezTo>
                      <a:pt x="4180" y="11098"/>
                      <a:pt x="4215" y="11074"/>
                      <a:pt x="4239" y="11062"/>
                    </a:cubicBezTo>
                    <a:cubicBezTo>
                      <a:pt x="4287" y="11038"/>
                      <a:pt x="5275" y="10395"/>
                      <a:pt x="6263" y="9216"/>
                    </a:cubicBezTo>
                    <a:cubicBezTo>
                      <a:pt x="6859" y="8538"/>
                      <a:pt x="7323" y="7800"/>
                      <a:pt x="7668" y="7049"/>
                    </a:cubicBezTo>
                    <a:cubicBezTo>
                      <a:pt x="8085" y="6109"/>
                      <a:pt x="8311" y="5144"/>
                      <a:pt x="8311" y="4156"/>
                    </a:cubicBezTo>
                    <a:cubicBezTo>
                      <a:pt x="8311" y="1870"/>
                      <a:pt x="6442" y="1"/>
                      <a:pt x="41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5"/>
              <p:cNvSpPr/>
              <p:nvPr/>
            </p:nvSpPr>
            <p:spPr>
              <a:xfrm>
                <a:off x="1008879" y="3904059"/>
                <a:ext cx="54966" cy="18460"/>
              </a:xfrm>
              <a:custGeom>
                <a:rect b="b" l="l" r="r" t="t"/>
                <a:pathLst>
                  <a:path extrusionOk="0" h="580" w="1727">
                    <a:moveTo>
                      <a:pt x="648" y="1"/>
                    </a:moveTo>
                    <a:cubicBezTo>
                      <a:pt x="492" y="1"/>
                      <a:pt x="319" y="16"/>
                      <a:pt x="132" y="55"/>
                    </a:cubicBezTo>
                    <a:cubicBezTo>
                      <a:pt x="60" y="67"/>
                      <a:pt x="1" y="127"/>
                      <a:pt x="1" y="222"/>
                    </a:cubicBezTo>
                    <a:lnTo>
                      <a:pt x="1" y="401"/>
                    </a:lnTo>
                    <a:cubicBezTo>
                      <a:pt x="1" y="484"/>
                      <a:pt x="72" y="555"/>
                      <a:pt x="155" y="555"/>
                    </a:cubicBezTo>
                    <a:cubicBezTo>
                      <a:pt x="251" y="555"/>
                      <a:pt x="322" y="484"/>
                      <a:pt x="322" y="401"/>
                    </a:cubicBezTo>
                    <a:lnTo>
                      <a:pt x="322" y="365"/>
                    </a:lnTo>
                    <a:cubicBezTo>
                      <a:pt x="434" y="350"/>
                      <a:pt x="539" y="343"/>
                      <a:pt x="636" y="343"/>
                    </a:cubicBezTo>
                    <a:cubicBezTo>
                      <a:pt x="841" y="343"/>
                      <a:pt x="1011" y="372"/>
                      <a:pt x="1132" y="413"/>
                    </a:cubicBezTo>
                    <a:cubicBezTo>
                      <a:pt x="1334" y="472"/>
                      <a:pt x="1453" y="543"/>
                      <a:pt x="1465" y="543"/>
                    </a:cubicBezTo>
                    <a:cubicBezTo>
                      <a:pt x="1501" y="555"/>
                      <a:pt x="1525" y="579"/>
                      <a:pt x="1560" y="579"/>
                    </a:cubicBezTo>
                    <a:cubicBezTo>
                      <a:pt x="1620" y="579"/>
                      <a:pt x="1667" y="543"/>
                      <a:pt x="1691" y="496"/>
                    </a:cubicBezTo>
                    <a:cubicBezTo>
                      <a:pt x="1727" y="401"/>
                      <a:pt x="1703" y="305"/>
                      <a:pt x="1632" y="246"/>
                    </a:cubicBezTo>
                    <a:cubicBezTo>
                      <a:pt x="1613" y="236"/>
                      <a:pt x="1255" y="1"/>
                      <a:pt x="6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972118" y="3872072"/>
                <a:ext cx="172473" cy="164866"/>
              </a:xfrm>
              <a:custGeom>
                <a:rect b="b" l="l" r="r" t="t"/>
                <a:pathLst>
                  <a:path extrusionOk="0" h="5180" w="5419">
                    <a:moveTo>
                      <a:pt x="3239" y="346"/>
                    </a:moveTo>
                    <a:lnTo>
                      <a:pt x="3239" y="1144"/>
                    </a:lnTo>
                    <a:cubicBezTo>
                      <a:pt x="3239" y="1287"/>
                      <a:pt x="3203" y="1418"/>
                      <a:pt x="3144" y="1537"/>
                    </a:cubicBezTo>
                    <a:lnTo>
                      <a:pt x="3084" y="1668"/>
                    </a:lnTo>
                    <a:cubicBezTo>
                      <a:pt x="3073" y="1703"/>
                      <a:pt x="3073" y="1715"/>
                      <a:pt x="3073" y="1739"/>
                    </a:cubicBezTo>
                    <a:lnTo>
                      <a:pt x="3073" y="2084"/>
                    </a:lnTo>
                    <a:cubicBezTo>
                      <a:pt x="3073" y="2370"/>
                      <a:pt x="2953" y="2632"/>
                      <a:pt x="2763" y="2846"/>
                    </a:cubicBezTo>
                    <a:cubicBezTo>
                      <a:pt x="2558" y="3028"/>
                      <a:pt x="2311" y="3145"/>
                      <a:pt x="2040" y="3145"/>
                    </a:cubicBezTo>
                    <a:cubicBezTo>
                      <a:pt x="2027" y="3145"/>
                      <a:pt x="2014" y="3144"/>
                      <a:pt x="2001" y="3144"/>
                    </a:cubicBezTo>
                    <a:cubicBezTo>
                      <a:pt x="1406" y="3108"/>
                      <a:pt x="941" y="2620"/>
                      <a:pt x="941" y="2037"/>
                    </a:cubicBezTo>
                    <a:lnTo>
                      <a:pt x="941" y="1739"/>
                    </a:lnTo>
                    <a:cubicBezTo>
                      <a:pt x="941" y="1715"/>
                      <a:pt x="941" y="1703"/>
                      <a:pt x="929" y="1668"/>
                    </a:cubicBezTo>
                    <a:lnTo>
                      <a:pt x="870" y="1537"/>
                    </a:lnTo>
                    <a:cubicBezTo>
                      <a:pt x="810" y="1418"/>
                      <a:pt x="775" y="1287"/>
                      <a:pt x="775" y="1144"/>
                    </a:cubicBezTo>
                    <a:cubicBezTo>
                      <a:pt x="775" y="703"/>
                      <a:pt x="1132" y="346"/>
                      <a:pt x="1584" y="346"/>
                    </a:cubicBezTo>
                    <a:close/>
                    <a:moveTo>
                      <a:pt x="1465" y="3346"/>
                    </a:moveTo>
                    <a:cubicBezTo>
                      <a:pt x="1608" y="3406"/>
                      <a:pt x="1775" y="3453"/>
                      <a:pt x="1953" y="3465"/>
                    </a:cubicBezTo>
                    <a:lnTo>
                      <a:pt x="2001" y="3465"/>
                    </a:lnTo>
                    <a:cubicBezTo>
                      <a:pt x="2180" y="3465"/>
                      <a:pt x="2370" y="3442"/>
                      <a:pt x="2537" y="3370"/>
                    </a:cubicBezTo>
                    <a:lnTo>
                      <a:pt x="2537" y="3584"/>
                    </a:lnTo>
                    <a:cubicBezTo>
                      <a:pt x="2537" y="3632"/>
                      <a:pt x="2549" y="3692"/>
                      <a:pt x="2549" y="3739"/>
                    </a:cubicBezTo>
                    <a:lnTo>
                      <a:pt x="2001" y="4156"/>
                    </a:lnTo>
                    <a:lnTo>
                      <a:pt x="1453" y="3727"/>
                    </a:lnTo>
                    <a:cubicBezTo>
                      <a:pt x="1465" y="3680"/>
                      <a:pt x="1465" y="3632"/>
                      <a:pt x="1465" y="3573"/>
                    </a:cubicBezTo>
                    <a:lnTo>
                      <a:pt x="1465" y="3346"/>
                    </a:lnTo>
                    <a:close/>
                    <a:moveTo>
                      <a:pt x="1251" y="3977"/>
                    </a:moveTo>
                    <a:lnTo>
                      <a:pt x="1834" y="4406"/>
                    </a:lnTo>
                    <a:lnTo>
                      <a:pt x="1834" y="4870"/>
                    </a:lnTo>
                    <a:cubicBezTo>
                      <a:pt x="1334" y="4835"/>
                      <a:pt x="822" y="4680"/>
                      <a:pt x="394" y="4358"/>
                    </a:cubicBezTo>
                    <a:cubicBezTo>
                      <a:pt x="417" y="4335"/>
                      <a:pt x="465" y="4299"/>
                      <a:pt x="501" y="4287"/>
                    </a:cubicBezTo>
                    <a:lnTo>
                      <a:pt x="1132" y="4049"/>
                    </a:lnTo>
                    <a:cubicBezTo>
                      <a:pt x="1179" y="4037"/>
                      <a:pt x="1227" y="4001"/>
                      <a:pt x="1251" y="3977"/>
                    </a:cubicBezTo>
                    <a:close/>
                    <a:moveTo>
                      <a:pt x="2739" y="3989"/>
                    </a:moveTo>
                    <a:cubicBezTo>
                      <a:pt x="2787" y="4025"/>
                      <a:pt x="2822" y="4037"/>
                      <a:pt x="2858" y="4061"/>
                    </a:cubicBezTo>
                    <a:lnTo>
                      <a:pt x="3632" y="4346"/>
                    </a:lnTo>
                    <a:cubicBezTo>
                      <a:pt x="3192" y="4656"/>
                      <a:pt x="2680" y="4835"/>
                      <a:pt x="2168" y="4870"/>
                    </a:cubicBezTo>
                    <a:lnTo>
                      <a:pt x="2168" y="4418"/>
                    </a:lnTo>
                    <a:lnTo>
                      <a:pt x="2739" y="3989"/>
                    </a:lnTo>
                    <a:close/>
                    <a:moveTo>
                      <a:pt x="1596" y="1"/>
                    </a:moveTo>
                    <a:cubicBezTo>
                      <a:pt x="977" y="1"/>
                      <a:pt x="465" y="501"/>
                      <a:pt x="465" y="1132"/>
                    </a:cubicBezTo>
                    <a:cubicBezTo>
                      <a:pt x="465" y="1310"/>
                      <a:pt x="513" y="1501"/>
                      <a:pt x="596" y="1668"/>
                    </a:cubicBezTo>
                    <a:lnTo>
                      <a:pt x="644" y="1751"/>
                    </a:lnTo>
                    <a:lnTo>
                      <a:pt x="644" y="2013"/>
                    </a:lnTo>
                    <a:cubicBezTo>
                      <a:pt x="644" y="2453"/>
                      <a:pt x="858" y="2858"/>
                      <a:pt x="1168" y="3120"/>
                    </a:cubicBezTo>
                    <a:lnTo>
                      <a:pt x="1168" y="3561"/>
                    </a:lnTo>
                    <a:cubicBezTo>
                      <a:pt x="1168" y="3632"/>
                      <a:pt x="1120" y="3704"/>
                      <a:pt x="1048" y="3739"/>
                    </a:cubicBezTo>
                    <a:lnTo>
                      <a:pt x="406" y="3977"/>
                    </a:lnTo>
                    <a:cubicBezTo>
                      <a:pt x="239" y="4037"/>
                      <a:pt x="108" y="4168"/>
                      <a:pt x="36" y="4311"/>
                    </a:cubicBezTo>
                    <a:cubicBezTo>
                      <a:pt x="1" y="4394"/>
                      <a:pt x="25" y="4466"/>
                      <a:pt x="84" y="4513"/>
                    </a:cubicBezTo>
                    <a:cubicBezTo>
                      <a:pt x="644" y="4954"/>
                      <a:pt x="1334" y="5180"/>
                      <a:pt x="2001" y="5180"/>
                    </a:cubicBezTo>
                    <a:cubicBezTo>
                      <a:pt x="2799" y="5180"/>
                      <a:pt x="3596" y="4870"/>
                      <a:pt x="4204" y="4275"/>
                    </a:cubicBezTo>
                    <a:cubicBezTo>
                      <a:pt x="5323" y="3168"/>
                      <a:pt x="5418" y="1406"/>
                      <a:pt x="4442" y="167"/>
                    </a:cubicBezTo>
                    <a:cubicBezTo>
                      <a:pt x="4405" y="124"/>
                      <a:pt x="4351" y="98"/>
                      <a:pt x="4301" y="98"/>
                    </a:cubicBezTo>
                    <a:cubicBezTo>
                      <a:pt x="4269" y="98"/>
                      <a:pt x="4239" y="108"/>
                      <a:pt x="4216" y="132"/>
                    </a:cubicBezTo>
                    <a:cubicBezTo>
                      <a:pt x="4144" y="191"/>
                      <a:pt x="4132" y="298"/>
                      <a:pt x="4192" y="358"/>
                    </a:cubicBezTo>
                    <a:cubicBezTo>
                      <a:pt x="5061" y="1465"/>
                      <a:pt x="4966" y="3049"/>
                      <a:pt x="3965" y="4049"/>
                    </a:cubicBezTo>
                    <a:lnTo>
                      <a:pt x="3906" y="4108"/>
                    </a:lnTo>
                    <a:cubicBezTo>
                      <a:pt x="3870" y="4096"/>
                      <a:pt x="3835" y="4061"/>
                      <a:pt x="3799" y="4049"/>
                    </a:cubicBezTo>
                    <a:lnTo>
                      <a:pt x="2977" y="3739"/>
                    </a:lnTo>
                    <a:cubicBezTo>
                      <a:pt x="2906" y="3704"/>
                      <a:pt x="2858" y="3644"/>
                      <a:pt x="2858" y="3561"/>
                    </a:cubicBezTo>
                    <a:lnTo>
                      <a:pt x="2858" y="3144"/>
                    </a:lnTo>
                    <a:cubicBezTo>
                      <a:pt x="2894" y="3108"/>
                      <a:pt x="2942" y="3084"/>
                      <a:pt x="2965" y="3049"/>
                    </a:cubicBezTo>
                    <a:cubicBezTo>
                      <a:pt x="3239" y="2787"/>
                      <a:pt x="3382" y="2441"/>
                      <a:pt x="3382" y="2072"/>
                    </a:cubicBezTo>
                    <a:lnTo>
                      <a:pt x="3382" y="1751"/>
                    </a:lnTo>
                    <a:lnTo>
                      <a:pt x="3430" y="1668"/>
                    </a:lnTo>
                    <a:cubicBezTo>
                      <a:pt x="3513" y="1501"/>
                      <a:pt x="3561" y="1310"/>
                      <a:pt x="3561" y="1132"/>
                    </a:cubicBezTo>
                    <a:lnTo>
                      <a:pt x="3561" y="167"/>
                    </a:lnTo>
                    <a:cubicBezTo>
                      <a:pt x="3561" y="72"/>
                      <a:pt x="3489" y="1"/>
                      <a:pt x="3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56" name="Google Shape;456;p5"/>
          <p:cNvSpPr/>
          <p:nvPr/>
        </p:nvSpPr>
        <p:spPr>
          <a:xfrm>
            <a:off x="-5887786" y="4700181"/>
            <a:ext cx="23498591" cy="450260"/>
          </a:xfrm>
          <a:custGeom>
            <a:rect b="b" l="l" r="r" t="t"/>
            <a:pathLst>
              <a:path extrusionOk="0" h="450260" w="23498591">
                <a:moveTo>
                  <a:pt x="0" y="0"/>
                </a:moveTo>
                <a:lnTo>
                  <a:pt x="8327624" y="0"/>
                </a:lnTo>
                <a:cubicBezTo>
                  <a:pt x="8656083" y="2229"/>
                  <a:pt x="8622270" y="358157"/>
                  <a:pt x="9009283" y="356116"/>
                </a:cubicBezTo>
                <a:cubicBezTo>
                  <a:pt x="9372108" y="354203"/>
                  <a:pt x="9384442" y="41974"/>
                  <a:pt x="9617086" y="3134"/>
                </a:cubicBezTo>
                <a:lnTo>
                  <a:pt x="9656467" y="0"/>
                </a:lnTo>
                <a:lnTo>
                  <a:pt x="23498591" y="0"/>
                </a:lnTo>
                <a:lnTo>
                  <a:pt x="23498591" y="450260"/>
                </a:lnTo>
                <a:lnTo>
                  <a:pt x="0" y="4502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grpSp>
        <p:nvGrpSpPr>
          <p:cNvPr id="457" name="Google Shape;457;p5"/>
          <p:cNvGrpSpPr/>
          <p:nvPr/>
        </p:nvGrpSpPr>
        <p:grpSpPr>
          <a:xfrm>
            <a:off x="4374141" y="4759340"/>
            <a:ext cx="353954" cy="318880"/>
            <a:chOff x="3988156" y="3380210"/>
            <a:chExt cx="353954" cy="318880"/>
          </a:xfrm>
        </p:grpSpPr>
        <p:sp>
          <p:nvSpPr>
            <p:cNvPr id="458" name="Google Shape;458;p5"/>
            <p:cNvSpPr/>
            <p:nvPr/>
          </p:nvSpPr>
          <p:spPr>
            <a:xfrm>
              <a:off x="4134053" y="3446156"/>
              <a:ext cx="28454" cy="49269"/>
            </a:xfrm>
            <a:custGeom>
              <a:rect b="b" l="l" r="r" t="t"/>
              <a:pathLst>
                <a:path extrusionOk="0" h="1548" w="894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4188988" y="3398001"/>
              <a:ext cx="81510" cy="81510"/>
            </a:xfrm>
            <a:custGeom>
              <a:rect b="b" l="l" r="r" t="t"/>
              <a:pathLst>
                <a:path extrusionOk="0" h="2561" w="2561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4090863" y="3380210"/>
              <a:ext cx="195930" cy="146311"/>
            </a:xfrm>
            <a:custGeom>
              <a:rect b="b" l="l" r="r" t="t"/>
              <a:pathLst>
                <a:path extrusionOk="0" h="4597" w="6156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4215914" y="3415061"/>
              <a:ext cx="28072" cy="49301"/>
            </a:xfrm>
            <a:custGeom>
              <a:rect b="b" l="l" r="r" t="t"/>
              <a:pathLst>
                <a:path extrusionOk="0" h="1549" w="882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3988156" y="3495935"/>
              <a:ext cx="353954" cy="203155"/>
            </a:xfrm>
            <a:custGeom>
              <a:rect b="b" l="l" r="r" t="t"/>
              <a:pathLst>
                <a:path extrusionOk="0" h="6383" w="11121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3" name="Google Shape;463;p5"/>
          <p:cNvGrpSpPr/>
          <p:nvPr/>
        </p:nvGrpSpPr>
        <p:grpSpPr>
          <a:xfrm>
            <a:off x="5761688" y="4755251"/>
            <a:ext cx="446826" cy="327059"/>
            <a:chOff x="5733194" y="2431718"/>
            <a:chExt cx="446826" cy="327059"/>
          </a:xfrm>
        </p:grpSpPr>
        <p:sp>
          <p:nvSpPr>
            <p:cNvPr id="464" name="Google Shape;464;p5"/>
            <p:cNvSpPr/>
            <p:nvPr/>
          </p:nvSpPr>
          <p:spPr>
            <a:xfrm>
              <a:off x="6032946" y="2474145"/>
              <a:ext cx="56112" cy="20115"/>
            </a:xfrm>
            <a:custGeom>
              <a:rect b="b" l="l" r="r" t="t"/>
              <a:pathLst>
                <a:path extrusionOk="0" h="632" w="1763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441" y="417"/>
                    <a:pt x="1108" y="453"/>
                    <a:pt x="1429" y="620"/>
                  </a:cubicBezTo>
                  <a:cubicBezTo>
                    <a:pt x="1465" y="632"/>
                    <a:pt x="1489" y="632"/>
                    <a:pt x="1525" y="632"/>
                  </a:cubicBezTo>
                  <a:cubicBezTo>
                    <a:pt x="1596" y="632"/>
                    <a:pt x="1668" y="584"/>
                    <a:pt x="1703" y="513"/>
                  </a:cubicBezTo>
                  <a:cubicBezTo>
                    <a:pt x="1763" y="417"/>
                    <a:pt x="1727" y="298"/>
                    <a:pt x="1632" y="239"/>
                  </a:cubicBezTo>
                  <a:cubicBezTo>
                    <a:pt x="1156" y="1"/>
                    <a:pt x="26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5733194" y="2431718"/>
              <a:ext cx="446826" cy="327059"/>
            </a:xfrm>
            <a:custGeom>
              <a:rect b="b" l="l" r="r" t="t"/>
              <a:pathLst>
                <a:path extrusionOk="0" h="10276" w="14039">
                  <a:moveTo>
                    <a:pt x="11621" y="655"/>
                  </a:moveTo>
                  <a:lnTo>
                    <a:pt x="11621" y="1500"/>
                  </a:lnTo>
                  <a:cubicBezTo>
                    <a:pt x="11621" y="1631"/>
                    <a:pt x="11598" y="1762"/>
                    <a:pt x="11538" y="1905"/>
                  </a:cubicBezTo>
                  <a:lnTo>
                    <a:pt x="11431" y="2108"/>
                  </a:lnTo>
                  <a:cubicBezTo>
                    <a:pt x="11419" y="2143"/>
                    <a:pt x="11419" y="2167"/>
                    <a:pt x="11419" y="2203"/>
                  </a:cubicBezTo>
                  <a:lnTo>
                    <a:pt x="11419" y="2631"/>
                  </a:lnTo>
                  <a:cubicBezTo>
                    <a:pt x="11419" y="2929"/>
                    <a:pt x="11300" y="3215"/>
                    <a:pt x="11074" y="3429"/>
                  </a:cubicBezTo>
                  <a:cubicBezTo>
                    <a:pt x="10858" y="3634"/>
                    <a:pt x="10599" y="3751"/>
                    <a:pt x="10317" y="3751"/>
                  </a:cubicBezTo>
                  <a:cubicBezTo>
                    <a:pt x="10303" y="3751"/>
                    <a:pt x="10290" y="3751"/>
                    <a:pt x="10276" y="3751"/>
                  </a:cubicBezTo>
                  <a:cubicBezTo>
                    <a:pt x="9657" y="3739"/>
                    <a:pt x="9181" y="3215"/>
                    <a:pt x="9181" y="2584"/>
                  </a:cubicBezTo>
                  <a:lnTo>
                    <a:pt x="9181" y="2203"/>
                  </a:lnTo>
                  <a:cubicBezTo>
                    <a:pt x="9181" y="2167"/>
                    <a:pt x="9181" y="2143"/>
                    <a:pt x="9169" y="2108"/>
                  </a:cubicBezTo>
                  <a:lnTo>
                    <a:pt x="9038" y="1857"/>
                  </a:lnTo>
                  <a:cubicBezTo>
                    <a:pt x="8990" y="1762"/>
                    <a:pt x="8966" y="1667"/>
                    <a:pt x="8966" y="1560"/>
                  </a:cubicBezTo>
                  <a:lnTo>
                    <a:pt x="8966" y="1548"/>
                  </a:lnTo>
                  <a:cubicBezTo>
                    <a:pt x="8966" y="1048"/>
                    <a:pt x="9359" y="655"/>
                    <a:pt x="9859" y="655"/>
                  </a:cubicBezTo>
                  <a:close/>
                  <a:moveTo>
                    <a:pt x="4156" y="429"/>
                  </a:moveTo>
                  <a:cubicBezTo>
                    <a:pt x="4513" y="429"/>
                    <a:pt x="4823" y="560"/>
                    <a:pt x="5061" y="822"/>
                  </a:cubicBezTo>
                  <a:cubicBezTo>
                    <a:pt x="5299" y="1072"/>
                    <a:pt x="5442" y="1417"/>
                    <a:pt x="5478" y="1786"/>
                  </a:cubicBezTo>
                  <a:cubicBezTo>
                    <a:pt x="5513" y="2215"/>
                    <a:pt x="5656" y="3108"/>
                    <a:pt x="5847" y="3643"/>
                  </a:cubicBezTo>
                  <a:lnTo>
                    <a:pt x="5835" y="3643"/>
                  </a:lnTo>
                  <a:cubicBezTo>
                    <a:pt x="5525" y="3762"/>
                    <a:pt x="4882" y="3941"/>
                    <a:pt x="4132" y="3941"/>
                  </a:cubicBezTo>
                  <a:cubicBezTo>
                    <a:pt x="4077" y="3944"/>
                    <a:pt x="4021" y="3945"/>
                    <a:pt x="3967" y="3945"/>
                  </a:cubicBezTo>
                  <a:cubicBezTo>
                    <a:pt x="3330" y="3945"/>
                    <a:pt x="2762" y="3765"/>
                    <a:pt x="2477" y="3655"/>
                  </a:cubicBezTo>
                  <a:cubicBezTo>
                    <a:pt x="2656" y="3108"/>
                    <a:pt x="2799" y="2215"/>
                    <a:pt x="2835" y="1786"/>
                  </a:cubicBezTo>
                  <a:cubicBezTo>
                    <a:pt x="2858" y="1417"/>
                    <a:pt x="3013" y="1072"/>
                    <a:pt x="3251" y="822"/>
                  </a:cubicBezTo>
                  <a:cubicBezTo>
                    <a:pt x="3501" y="560"/>
                    <a:pt x="3811" y="429"/>
                    <a:pt x="4156" y="429"/>
                  </a:cubicBezTo>
                  <a:close/>
                  <a:moveTo>
                    <a:pt x="10752" y="4096"/>
                  </a:moveTo>
                  <a:cubicBezTo>
                    <a:pt x="10752" y="4155"/>
                    <a:pt x="10764" y="4215"/>
                    <a:pt x="10776" y="4274"/>
                  </a:cubicBezTo>
                  <a:lnTo>
                    <a:pt x="10609" y="4429"/>
                  </a:lnTo>
                  <a:cubicBezTo>
                    <a:pt x="10526" y="4524"/>
                    <a:pt x="10419" y="4572"/>
                    <a:pt x="10300" y="4572"/>
                  </a:cubicBezTo>
                  <a:cubicBezTo>
                    <a:pt x="10181" y="4572"/>
                    <a:pt x="10062" y="4524"/>
                    <a:pt x="9990" y="4429"/>
                  </a:cubicBezTo>
                  <a:lnTo>
                    <a:pt x="9823" y="4274"/>
                  </a:lnTo>
                  <a:cubicBezTo>
                    <a:pt x="9835" y="4215"/>
                    <a:pt x="9859" y="4155"/>
                    <a:pt x="9859" y="4096"/>
                  </a:cubicBezTo>
                  <a:cubicBezTo>
                    <a:pt x="9990" y="4132"/>
                    <a:pt x="10121" y="4167"/>
                    <a:pt x="10252" y="4167"/>
                  </a:cubicBezTo>
                  <a:lnTo>
                    <a:pt x="10300" y="4167"/>
                  </a:lnTo>
                  <a:cubicBezTo>
                    <a:pt x="10455" y="4167"/>
                    <a:pt x="10609" y="4132"/>
                    <a:pt x="10752" y="4096"/>
                  </a:cubicBezTo>
                  <a:close/>
                  <a:moveTo>
                    <a:pt x="4692" y="4358"/>
                  </a:moveTo>
                  <a:cubicBezTo>
                    <a:pt x="4763" y="4524"/>
                    <a:pt x="4918" y="4644"/>
                    <a:pt x="5097" y="4691"/>
                  </a:cubicBezTo>
                  <a:lnTo>
                    <a:pt x="5835" y="4894"/>
                  </a:lnTo>
                  <a:cubicBezTo>
                    <a:pt x="6025" y="4953"/>
                    <a:pt x="6168" y="5132"/>
                    <a:pt x="6168" y="5322"/>
                  </a:cubicBezTo>
                  <a:lnTo>
                    <a:pt x="6168" y="7251"/>
                  </a:lnTo>
                  <a:cubicBezTo>
                    <a:pt x="6168" y="7501"/>
                    <a:pt x="5954" y="7692"/>
                    <a:pt x="5716" y="7692"/>
                  </a:cubicBezTo>
                  <a:lnTo>
                    <a:pt x="5704" y="7692"/>
                  </a:lnTo>
                  <a:lnTo>
                    <a:pt x="5704" y="6144"/>
                  </a:lnTo>
                  <a:cubicBezTo>
                    <a:pt x="5668" y="5787"/>
                    <a:pt x="5394" y="5501"/>
                    <a:pt x="5025" y="5501"/>
                  </a:cubicBezTo>
                  <a:lnTo>
                    <a:pt x="3275" y="5501"/>
                  </a:lnTo>
                  <a:cubicBezTo>
                    <a:pt x="2918" y="5501"/>
                    <a:pt x="2632" y="5787"/>
                    <a:pt x="2632" y="6144"/>
                  </a:cubicBezTo>
                  <a:lnTo>
                    <a:pt x="2632" y="7692"/>
                  </a:lnTo>
                  <a:lnTo>
                    <a:pt x="2620" y="7692"/>
                  </a:lnTo>
                  <a:cubicBezTo>
                    <a:pt x="2370" y="7692"/>
                    <a:pt x="2180" y="7489"/>
                    <a:pt x="2180" y="7251"/>
                  </a:cubicBezTo>
                  <a:lnTo>
                    <a:pt x="2180" y="5322"/>
                  </a:lnTo>
                  <a:cubicBezTo>
                    <a:pt x="2180" y="5132"/>
                    <a:pt x="2311" y="4941"/>
                    <a:pt x="2501" y="4894"/>
                  </a:cubicBezTo>
                  <a:lnTo>
                    <a:pt x="3251" y="4691"/>
                  </a:lnTo>
                  <a:cubicBezTo>
                    <a:pt x="3430" y="4644"/>
                    <a:pt x="3561" y="4524"/>
                    <a:pt x="3644" y="4358"/>
                  </a:cubicBezTo>
                  <a:cubicBezTo>
                    <a:pt x="3811" y="4370"/>
                    <a:pt x="3989" y="4394"/>
                    <a:pt x="4168" y="4394"/>
                  </a:cubicBezTo>
                  <a:cubicBezTo>
                    <a:pt x="4347" y="4394"/>
                    <a:pt x="4525" y="4370"/>
                    <a:pt x="4692" y="4358"/>
                  </a:cubicBezTo>
                  <a:close/>
                  <a:moveTo>
                    <a:pt x="10526" y="5906"/>
                  </a:moveTo>
                  <a:cubicBezTo>
                    <a:pt x="10538" y="5906"/>
                    <a:pt x="10538" y="5906"/>
                    <a:pt x="10538" y="5918"/>
                  </a:cubicBezTo>
                  <a:lnTo>
                    <a:pt x="10538" y="7680"/>
                  </a:lnTo>
                  <a:cubicBezTo>
                    <a:pt x="10538" y="7692"/>
                    <a:pt x="10538" y="7692"/>
                    <a:pt x="10526" y="7692"/>
                  </a:cubicBezTo>
                  <a:lnTo>
                    <a:pt x="7895" y="7692"/>
                  </a:lnTo>
                  <a:cubicBezTo>
                    <a:pt x="7871" y="7692"/>
                    <a:pt x="7871" y="7692"/>
                    <a:pt x="7871" y="7680"/>
                  </a:cubicBezTo>
                  <a:lnTo>
                    <a:pt x="7871" y="5918"/>
                  </a:lnTo>
                  <a:lnTo>
                    <a:pt x="10526" y="5906"/>
                  </a:lnTo>
                  <a:close/>
                  <a:moveTo>
                    <a:pt x="11050" y="4596"/>
                  </a:moveTo>
                  <a:lnTo>
                    <a:pt x="11228" y="4691"/>
                  </a:lnTo>
                  <a:lnTo>
                    <a:pt x="11967" y="4894"/>
                  </a:lnTo>
                  <a:cubicBezTo>
                    <a:pt x="12157" y="4953"/>
                    <a:pt x="12300" y="5132"/>
                    <a:pt x="12300" y="5322"/>
                  </a:cubicBezTo>
                  <a:lnTo>
                    <a:pt x="12300" y="7251"/>
                  </a:lnTo>
                  <a:cubicBezTo>
                    <a:pt x="12300" y="7501"/>
                    <a:pt x="12086" y="7692"/>
                    <a:pt x="11848" y="7692"/>
                  </a:cubicBezTo>
                  <a:lnTo>
                    <a:pt x="10955" y="7692"/>
                  </a:lnTo>
                  <a:lnTo>
                    <a:pt x="10955" y="7680"/>
                  </a:lnTo>
                  <a:lnTo>
                    <a:pt x="10955" y="7227"/>
                  </a:lnTo>
                  <a:lnTo>
                    <a:pt x="11621" y="7227"/>
                  </a:lnTo>
                  <a:cubicBezTo>
                    <a:pt x="11740" y="7227"/>
                    <a:pt x="11836" y="7144"/>
                    <a:pt x="11836" y="7025"/>
                  </a:cubicBezTo>
                  <a:lnTo>
                    <a:pt x="11836" y="5715"/>
                  </a:lnTo>
                  <a:cubicBezTo>
                    <a:pt x="11836" y="5596"/>
                    <a:pt x="11740" y="5501"/>
                    <a:pt x="11621" y="5501"/>
                  </a:cubicBezTo>
                  <a:cubicBezTo>
                    <a:pt x="11502" y="5501"/>
                    <a:pt x="11419" y="5596"/>
                    <a:pt x="11419" y="5715"/>
                  </a:cubicBezTo>
                  <a:lnTo>
                    <a:pt x="11419" y="6834"/>
                  </a:lnTo>
                  <a:lnTo>
                    <a:pt x="10955" y="6834"/>
                  </a:lnTo>
                  <a:lnTo>
                    <a:pt x="10955" y="5941"/>
                  </a:lnTo>
                  <a:cubicBezTo>
                    <a:pt x="10955" y="5691"/>
                    <a:pt x="10764" y="5525"/>
                    <a:pt x="10538" y="5525"/>
                  </a:cubicBezTo>
                  <a:lnTo>
                    <a:pt x="8335" y="5525"/>
                  </a:lnTo>
                  <a:lnTo>
                    <a:pt x="8335" y="5322"/>
                  </a:lnTo>
                  <a:lnTo>
                    <a:pt x="8299" y="5322"/>
                  </a:lnTo>
                  <a:cubicBezTo>
                    <a:pt x="8299" y="5132"/>
                    <a:pt x="8442" y="4941"/>
                    <a:pt x="8633" y="4894"/>
                  </a:cubicBezTo>
                  <a:lnTo>
                    <a:pt x="9383" y="4691"/>
                  </a:lnTo>
                  <a:cubicBezTo>
                    <a:pt x="9442" y="4667"/>
                    <a:pt x="9490" y="4644"/>
                    <a:pt x="9562" y="4596"/>
                  </a:cubicBezTo>
                  <a:lnTo>
                    <a:pt x="9693" y="4727"/>
                  </a:lnTo>
                  <a:cubicBezTo>
                    <a:pt x="9859" y="4894"/>
                    <a:pt x="10062" y="4989"/>
                    <a:pt x="10300" y="4989"/>
                  </a:cubicBezTo>
                  <a:cubicBezTo>
                    <a:pt x="10526" y="4989"/>
                    <a:pt x="10752" y="4894"/>
                    <a:pt x="10907" y="4727"/>
                  </a:cubicBezTo>
                  <a:lnTo>
                    <a:pt x="11050" y="4596"/>
                  </a:lnTo>
                  <a:close/>
                  <a:moveTo>
                    <a:pt x="2632" y="8108"/>
                  </a:moveTo>
                  <a:lnTo>
                    <a:pt x="2632" y="8573"/>
                  </a:lnTo>
                  <a:lnTo>
                    <a:pt x="846" y="8573"/>
                  </a:lnTo>
                  <a:lnTo>
                    <a:pt x="846" y="8108"/>
                  </a:lnTo>
                  <a:close/>
                  <a:moveTo>
                    <a:pt x="13157" y="8108"/>
                  </a:moveTo>
                  <a:lnTo>
                    <a:pt x="13157" y="8573"/>
                  </a:lnTo>
                  <a:lnTo>
                    <a:pt x="5668" y="8573"/>
                  </a:lnTo>
                  <a:lnTo>
                    <a:pt x="5668" y="8108"/>
                  </a:lnTo>
                  <a:close/>
                  <a:moveTo>
                    <a:pt x="5049" y="5906"/>
                  </a:moveTo>
                  <a:cubicBezTo>
                    <a:pt x="5180" y="5906"/>
                    <a:pt x="5287" y="6013"/>
                    <a:pt x="5287" y="6144"/>
                  </a:cubicBezTo>
                  <a:lnTo>
                    <a:pt x="5287" y="9001"/>
                  </a:lnTo>
                  <a:lnTo>
                    <a:pt x="3049" y="9001"/>
                  </a:lnTo>
                  <a:lnTo>
                    <a:pt x="3049" y="6144"/>
                  </a:lnTo>
                  <a:cubicBezTo>
                    <a:pt x="3049" y="6013"/>
                    <a:pt x="3156" y="5906"/>
                    <a:pt x="3287" y="5906"/>
                  </a:cubicBezTo>
                  <a:close/>
                  <a:moveTo>
                    <a:pt x="4168" y="0"/>
                  </a:moveTo>
                  <a:cubicBezTo>
                    <a:pt x="3239" y="0"/>
                    <a:pt x="2501" y="738"/>
                    <a:pt x="2430" y="1738"/>
                  </a:cubicBezTo>
                  <a:cubicBezTo>
                    <a:pt x="2394" y="2155"/>
                    <a:pt x="2263" y="2989"/>
                    <a:pt x="2084" y="3477"/>
                  </a:cubicBezTo>
                  <a:cubicBezTo>
                    <a:pt x="2037" y="3584"/>
                    <a:pt x="2049" y="3703"/>
                    <a:pt x="2096" y="3810"/>
                  </a:cubicBezTo>
                  <a:cubicBezTo>
                    <a:pt x="2144" y="3905"/>
                    <a:pt x="2239" y="3989"/>
                    <a:pt x="2334" y="4024"/>
                  </a:cubicBezTo>
                  <a:cubicBezTo>
                    <a:pt x="2513" y="4084"/>
                    <a:pt x="2811" y="4179"/>
                    <a:pt x="3156" y="4251"/>
                  </a:cubicBezTo>
                  <a:cubicBezTo>
                    <a:pt x="3144" y="4251"/>
                    <a:pt x="3144" y="4251"/>
                    <a:pt x="3120" y="4263"/>
                  </a:cubicBezTo>
                  <a:lnTo>
                    <a:pt x="2382" y="4477"/>
                  </a:lnTo>
                  <a:cubicBezTo>
                    <a:pt x="2013" y="4584"/>
                    <a:pt x="1751" y="4917"/>
                    <a:pt x="1751" y="5310"/>
                  </a:cubicBezTo>
                  <a:lnTo>
                    <a:pt x="1751" y="7227"/>
                  </a:lnTo>
                  <a:cubicBezTo>
                    <a:pt x="1751" y="7394"/>
                    <a:pt x="1799" y="7561"/>
                    <a:pt x="1894" y="7680"/>
                  </a:cubicBezTo>
                  <a:lnTo>
                    <a:pt x="203" y="7680"/>
                  </a:lnTo>
                  <a:cubicBezTo>
                    <a:pt x="84" y="7680"/>
                    <a:pt x="1" y="7763"/>
                    <a:pt x="1" y="7882"/>
                  </a:cubicBezTo>
                  <a:cubicBezTo>
                    <a:pt x="1" y="8001"/>
                    <a:pt x="84" y="8096"/>
                    <a:pt x="203" y="8096"/>
                  </a:cubicBezTo>
                  <a:lnTo>
                    <a:pt x="441" y="8096"/>
                  </a:lnTo>
                  <a:lnTo>
                    <a:pt x="441" y="10073"/>
                  </a:lnTo>
                  <a:cubicBezTo>
                    <a:pt x="441" y="10192"/>
                    <a:pt x="537" y="10275"/>
                    <a:pt x="656" y="10275"/>
                  </a:cubicBezTo>
                  <a:cubicBezTo>
                    <a:pt x="775" y="10275"/>
                    <a:pt x="858" y="10192"/>
                    <a:pt x="858" y="10073"/>
                  </a:cubicBezTo>
                  <a:lnTo>
                    <a:pt x="858" y="8954"/>
                  </a:lnTo>
                  <a:lnTo>
                    <a:pt x="2644" y="8954"/>
                  </a:lnTo>
                  <a:lnTo>
                    <a:pt x="2644" y="10073"/>
                  </a:lnTo>
                  <a:cubicBezTo>
                    <a:pt x="2644" y="10192"/>
                    <a:pt x="2739" y="10275"/>
                    <a:pt x="2858" y="10275"/>
                  </a:cubicBezTo>
                  <a:cubicBezTo>
                    <a:pt x="2977" y="10275"/>
                    <a:pt x="3073" y="10192"/>
                    <a:pt x="3073" y="10073"/>
                  </a:cubicBezTo>
                  <a:lnTo>
                    <a:pt x="3073" y="9406"/>
                  </a:lnTo>
                  <a:lnTo>
                    <a:pt x="5287" y="9406"/>
                  </a:lnTo>
                  <a:lnTo>
                    <a:pt x="5287" y="10073"/>
                  </a:lnTo>
                  <a:cubicBezTo>
                    <a:pt x="5287" y="10192"/>
                    <a:pt x="5371" y="10275"/>
                    <a:pt x="5490" y="10275"/>
                  </a:cubicBezTo>
                  <a:cubicBezTo>
                    <a:pt x="5609" y="10275"/>
                    <a:pt x="5704" y="10192"/>
                    <a:pt x="5704" y="10073"/>
                  </a:cubicBezTo>
                  <a:lnTo>
                    <a:pt x="5704" y="8954"/>
                  </a:lnTo>
                  <a:lnTo>
                    <a:pt x="13169" y="8954"/>
                  </a:lnTo>
                  <a:lnTo>
                    <a:pt x="13169" y="10073"/>
                  </a:lnTo>
                  <a:cubicBezTo>
                    <a:pt x="13169" y="10192"/>
                    <a:pt x="13264" y="10275"/>
                    <a:pt x="13383" y="10275"/>
                  </a:cubicBezTo>
                  <a:cubicBezTo>
                    <a:pt x="13503" y="10275"/>
                    <a:pt x="13586" y="10192"/>
                    <a:pt x="13586" y="10073"/>
                  </a:cubicBezTo>
                  <a:lnTo>
                    <a:pt x="13586" y="8096"/>
                  </a:lnTo>
                  <a:lnTo>
                    <a:pt x="13824" y="8096"/>
                  </a:lnTo>
                  <a:cubicBezTo>
                    <a:pt x="13943" y="8096"/>
                    <a:pt x="14038" y="8001"/>
                    <a:pt x="14038" y="7882"/>
                  </a:cubicBezTo>
                  <a:cubicBezTo>
                    <a:pt x="14003" y="7787"/>
                    <a:pt x="13919" y="7692"/>
                    <a:pt x="13800" y="7692"/>
                  </a:cubicBezTo>
                  <a:lnTo>
                    <a:pt x="12562" y="7692"/>
                  </a:lnTo>
                  <a:cubicBezTo>
                    <a:pt x="12633" y="7561"/>
                    <a:pt x="12693" y="7406"/>
                    <a:pt x="12693" y="7251"/>
                  </a:cubicBezTo>
                  <a:lnTo>
                    <a:pt x="12693" y="5322"/>
                  </a:lnTo>
                  <a:cubicBezTo>
                    <a:pt x="12693" y="4941"/>
                    <a:pt x="12443" y="4596"/>
                    <a:pt x="12074" y="4489"/>
                  </a:cubicBezTo>
                  <a:lnTo>
                    <a:pt x="11324" y="4286"/>
                  </a:lnTo>
                  <a:cubicBezTo>
                    <a:pt x="11228" y="4251"/>
                    <a:pt x="11169" y="4167"/>
                    <a:pt x="11169" y="4060"/>
                  </a:cubicBezTo>
                  <a:lnTo>
                    <a:pt x="11169" y="3893"/>
                  </a:lnTo>
                  <a:cubicBezTo>
                    <a:pt x="11240" y="3858"/>
                    <a:pt x="11300" y="3798"/>
                    <a:pt x="11359" y="3739"/>
                  </a:cubicBezTo>
                  <a:cubicBezTo>
                    <a:pt x="11657" y="3453"/>
                    <a:pt x="11824" y="3060"/>
                    <a:pt x="11824" y="2643"/>
                  </a:cubicBezTo>
                  <a:lnTo>
                    <a:pt x="11824" y="2262"/>
                  </a:lnTo>
                  <a:lnTo>
                    <a:pt x="11895" y="2096"/>
                  </a:lnTo>
                  <a:cubicBezTo>
                    <a:pt x="11979" y="1917"/>
                    <a:pt x="12026" y="1703"/>
                    <a:pt x="12026" y="1512"/>
                  </a:cubicBezTo>
                  <a:lnTo>
                    <a:pt x="12026" y="453"/>
                  </a:lnTo>
                  <a:cubicBezTo>
                    <a:pt x="12026" y="333"/>
                    <a:pt x="11943" y="250"/>
                    <a:pt x="11824" y="250"/>
                  </a:cubicBezTo>
                  <a:lnTo>
                    <a:pt x="9859" y="250"/>
                  </a:lnTo>
                  <a:cubicBezTo>
                    <a:pt x="9145" y="250"/>
                    <a:pt x="8561" y="834"/>
                    <a:pt x="8561" y="1548"/>
                  </a:cubicBezTo>
                  <a:lnTo>
                    <a:pt x="8561" y="1560"/>
                  </a:lnTo>
                  <a:cubicBezTo>
                    <a:pt x="8561" y="1727"/>
                    <a:pt x="8597" y="1881"/>
                    <a:pt x="8680" y="2036"/>
                  </a:cubicBezTo>
                  <a:lnTo>
                    <a:pt x="8788" y="2238"/>
                  </a:lnTo>
                  <a:lnTo>
                    <a:pt x="8788" y="2572"/>
                  </a:lnTo>
                  <a:cubicBezTo>
                    <a:pt x="8788" y="3108"/>
                    <a:pt x="9050" y="3584"/>
                    <a:pt x="9442" y="3870"/>
                  </a:cubicBezTo>
                  <a:lnTo>
                    <a:pt x="9442" y="4048"/>
                  </a:lnTo>
                  <a:cubicBezTo>
                    <a:pt x="9442" y="4143"/>
                    <a:pt x="9359" y="4239"/>
                    <a:pt x="9276" y="4263"/>
                  </a:cubicBezTo>
                  <a:lnTo>
                    <a:pt x="8526" y="4477"/>
                  </a:lnTo>
                  <a:cubicBezTo>
                    <a:pt x="8157" y="4584"/>
                    <a:pt x="7907" y="4917"/>
                    <a:pt x="7907" y="5310"/>
                  </a:cubicBezTo>
                  <a:lnTo>
                    <a:pt x="7907" y="5489"/>
                  </a:lnTo>
                  <a:lnTo>
                    <a:pt x="7895" y="5489"/>
                  </a:lnTo>
                  <a:cubicBezTo>
                    <a:pt x="7657" y="5489"/>
                    <a:pt x="7478" y="5679"/>
                    <a:pt x="7478" y="5906"/>
                  </a:cubicBezTo>
                  <a:lnTo>
                    <a:pt x="7478" y="7656"/>
                  </a:lnTo>
                  <a:lnTo>
                    <a:pt x="7478" y="7680"/>
                  </a:lnTo>
                  <a:lnTo>
                    <a:pt x="6442" y="7680"/>
                  </a:lnTo>
                  <a:cubicBezTo>
                    <a:pt x="6525" y="7537"/>
                    <a:pt x="6585" y="7394"/>
                    <a:pt x="6585" y="7227"/>
                  </a:cubicBezTo>
                  <a:lnTo>
                    <a:pt x="6585" y="5310"/>
                  </a:lnTo>
                  <a:cubicBezTo>
                    <a:pt x="6585" y="4917"/>
                    <a:pt x="6323" y="4584"/>
                    <a:pt x="5954" y="4477"/>
                  </a:cubicBezTo>
                  <a:lnTo>
                    <a:pt x="5216" y="4263"/>
                  </a:lnTo>
                  <a:cubicBezTo>
                    <a:pt x="5192" y="4263"/>
                    <a:pt x="5192" y="4263"/>
                    <a:pt x="5180" y="4251"/>
                  </a:cubicBezTo>
                  <a:cubicBezTo>
                    <a:pt x="5537" y="4179"/>
                    <a:pt x="5823" y="4084"/>
                    <a:pt x="6002" y="4024"/>
                  </a:cubicBezTo>
                  <a:cubicBezTo>
                    <a:pt x="6109" y="3989"/>
                    <a:pt x="6192" y="3905"/>
                    <a:pt x="6240" y="3810"/>
                  </a:cubicBezTo>
                  <a:cubicBezTo>
                    <a:pt x="6287" y="3703"/>
                    <a:pt x="6299" y="3596"/>
                    <a:pt x="6252" y="3477"/>
                  </a:cubicBezTo>
                  <a:cubicBezTo>
                    <a:pt x="6073" y="2977"/>
                    <a:pt x="5942" y="2143"/>
                    <a:pt x="5906" y="1738"/>
                  </a:cubicBezTo>
                  <a:cubicBezTo>
                    <a:pt x="5835" y="738"/>
                    <a:pt x="5097" y="0"/>
                    <a:pt x="4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6019323" y="2641653"/>
              <a:ext cx="13272" cy="13272"/>
            </a:xfrm>
            <a:custGeom>
              <a:rect b="b" l="l" r="r" t="t"/>
              <a:pathLst>
                <a:path extrusionOk="0" h="417" w="417">
                  <a:moveTo>
                    <a:pt x="202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02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7" name="Google Shape;467;p5"/>
          <p:cNvGrpSpPr/>
          <p:nvPr/>
        </p:nvGrpSpPr>
        <p:grpSpPr>
          <a:xfrm>
            <a:off x="7254833" y="4741040"/>
            <a:ext cx="355099" cy="355481"/>
            <a:chOff x="3539102" y="2427549"/>
            <a:chExt cx="355099" cy="355481"/>
          </a:xfrm>
        </p:grpSpPr>
        <p:sp>
          <p:nvSpPr>
            <p:cNvPr id="468" name="Google Shape;468;p5"/>
            <p:cNvSpPr/>
            <p:nvPr/>
          </p:nvSpPr>
          <p:spPr>
            <a:xfrm>
              <a:off x="3539102" y="2561320"/>
              <a:ext cx="355099" cy="221710"/>
            </a:xfrm>
            <a:custGeom>
              <a:rect b="b" l="l" r="r" t="t"/>
              <a:pathLst>
                <a:path extrusionOk="0" h="6966" w="11157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3544417" y="2427549"/>
              <a:ext cx="339568" cy="205415"/>
            </a:xfrm>
            <a:custGeom>
              <a:rect b="b" l="l" r="r" t="t"/>
              <a:pathLst>
                <a:path extrusionOk="0" h="6454" w="10669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p5"/>
          <p:cNvGrpSpPr/>
          <p:nvPr/>
        </p:nvGrpSpPr>
        <p:grpSpPr>
          <a:xfrm>
            <a:off x="1587258" y="4742169"/>
            <a:ext cx="264550" cy="353222"/>
            <a:chOff x="903530" y="3806125"/>
            <a:chExt cx="264550" cy="353222"/>
          </a:xfrm>
        </p:grpSpPr>
        <p:sp>
          <p:nvSpPr>
            <p:cNvPr id="471" name="Google Shape;471;p5"/>
            <p:cNvSpPr/>
            <p:nvPr/>
          </p:nvSpPr>
          <p:spPr>
            <a:xfrm>
              <a:off x="926637" y="3839321"/>
              <a:ext cx="173237" cy="162002"/>
            </a:xfrm>
            <a:custGeom>
              <a:rect b="b" l="l" r="r" t="t"/>
              <a:pathLst>
                <a:path extrusionOk="0" h="5090" w="5443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903530" y="3806125"/>
              <a:ext cx="264550" cy="353222"/>
            </a:xfrm>
            <a:custGeom>
              <a:rect b="b" l="l" r="r" t="t"/>
              <a:pathLst>
                <a:path extrusionOk="0" h="11098" w="8312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1008879" y="3904059"/>
              <a:ext cx="54966" cy="18460"/>
            </a:xfrm>
            <a:custGeom>
              <a:rect b="b" l="l" r="r" t="t"/>
              <a:pathLst>
                <a:path extrusionOk="0" h="580" w="1727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972118" y="3872072"/>
              <a:ext cx="172473" cy="164866"/>
            </a:xfrm>
            <a:custGeom>
              <a:rect b="b" l="l" r="r" t="t"/>
              <a:pathLst>
                <a:path extrusionOk="0" h="5180" w="5419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"/>
          <p:cNvSpPr/>
          <p:nvPr/>
        </p:nvSpPr>
        <p:spPr>
          <a:xfrm>
            <a:off x="145009" y="1148461"/>
            <a:ext cx="2136710" cy="3262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6"/>
          <p:cNvSpPr txBox="1"/>
          <p:nvPr>
            <p:ph type="title"/>
          </p:nvPr>
        </p:nvSpPr>
        <p:spPr>
          <a:xfrm>
            <a:off x="388425" y="133103"/>
            <a:ext cx="7696200" cy="7155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ubik"/>
              <a:buNone/>
            </a:pPr>
            <a:r>
              <a:rPr lang="en-GB"/>
              <a:t>Methodology: structural Vectorauregressive model (SVAR) </a:t>
            </a:r>
            <a:endParaRPr/>
          </a:p>
        </p:txBody>
      </p:sp>
      <p:sp>
        <p:nvSpPr>
          <p:cNvPr id="481" name="Google Shape;481;p6"/>
          <p:cNvSpPr txBox="1"/>
          <p:nvPr>
            <p:ph idx="1" type="body"/>
          </p:nvPr>
        </p:nvSpPr>
        <p:spPr>
          <a:xfrm>
            <a:off x="273988" y="1407554"/>
            <a:ext cx="1878752" cy="1612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-GB"/>
              <a:t>SVAR's ability to incorporate exogenous shocks makes it an ideal choice for assessing the impact of policy interventions specifically FFS as a fiscal policy tool on the interconnected domains of socio-economic (GDP, Inflation) and environmental factors.</a:t>
            </a:r>
            <a:endParaRPr/>
          </a:p>
        </p:txBody>
      </p:sp>
      <p:grpSp>
        <p:nvGrpSpPr>
          <p:cNvPr id="482" name="Google Shape;482;p6"/>
          <p:cNvGrpSpPr/>
          <p:nvPr/>
        </p:nvGrpSpPr>
        <p:grpSpPr>
          <a:xfrm>
            <a:off x="2872041" y="5259870"/>
            <a:ext cx="528674" cy="528674"/>
            <a:chOff x="2872041" y="5239956"/>
            <a:chExt cx="528674" cy="528674"/>
          </a:xfrm>
        </p:grpSpPr>
        <p:sp>
          <p:nvSpPr>
            <p:cNvPr id="483" name="Google Shape;483;p6"/>
            <p:cNvSpPr/>
            <p:nvPr/>
          </p:nvSpPr>
          <p:spPr>
            <a:xfrm>
              <a:off x="2872041" y="5239956"/>
              <a:ext cx="528674" cy="5286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4" name="Google Shape;484;p6"/>
            <p:cNvGrpSpPr/>
            <p:nvPr/>
          </p:nvGrpSpPr>
          <p:grpSpPr>
            <a:xfrm>
              <a:off x="2958661" y="5326386"/>
              <a:ext cx="355434" cy="355815"/>
              <a:chOff x="4673540" y="3680297"/>
              <a:chExt cx="355434" cy="355815"/>
            </a:xfrm>
          </p:grpSpPr>
          <p:sp>
            <p:nvSpPr>
              <p:cNvPr id="485" name="Google Shape;485;p6"/>
              <p:cNvSpPr/>
              <p:nvPr/>
            </p:nvSpPr>
            <p:spPr>
              <a:xfrm>
                <a:off x="4673540" y="3680297"/>
                <a:ext cx="355434" cy="355815"/>
              </a:xfrm>
              <a:custGeom>
                <a:rect b="b" l="l" r="r" t="t"/>
                <a:pathLst>
                  <a:path extrusionOk="0" h="11205" w="11193">
                    <a:moveTo>
                      <a:pt x="2012" y="0"/>
                    </a:moveTo>
                    <a:cubicBezTo>
                      <a:pt x="905" y="0"/>
                      <a:pt x="0" y="893"/>
                      <a:pt x="0" y="2013"/>
                    </a:cubicBezTo>
                    <a:lnTo>
                      <a:pt x="0" y="9192"/>
                    </a:lnTo>
                    <a:cubicBezTo>
                      <a:pt x="0" y="10287"/>
                      <a:pt x="893" y="11204"/>
                      <a:pt x="2012" y="11204"/>
                    </a:cubicBezTo>
                    <a:lnTo>
                      <a:pt x="9180" y="11204"/>
                    </a:lnTo>
                    <a:cubicBezTo>
                      <a:pt x="10287" y="11204"/>
                      <a:pt x="11192" y="10311"/>
                      <a:pt x="11192" y="9192"/>
                    </a:cubicBezTo>
                    <a:lnTo>
                      <a:pt x="11192" y="2013"/>
                    </a:lnTo>
                    <a:cubicBezTo>
                      <a:pt x="11180" y="917"/>
                      <a:pt x="10287" y="0"/>
                      <a:pt x="9180" y="0"/>
                    </a:cubicBezTo>
                    <a:lnTo>
                      <a:pt x="8085" y="0"/>
                    </a:lnTo>
                    <a:cubicBezTo>
                      <a:pt x="7989" y="0"/>
                      <a:pt x="7918" y="84"/>
                      <a:pt x="7918" y="167"/>
                    </a:cubicBezTo>
                    <a:cubicBezTo>
                      <a:pt x="7918" y="262"/>
                      <a:pt x="7989" y="334"/>
                      <a:pt x="8085" y="334"/>
                    </a:cubicBezTo>
                    <a:lnTo>
                      <a:pt x="9180" y="334"/>
                    </a:lnTo>
                    <a:cubicBezTo>
                      <a:pt x="10109" y="334"/>
                      <a:pt x="10847" y="1084"/>
                      <a:pt x="10847" y="2001"/>
                    </a:cubicBezTo>
                    <a:lnTo>
                      <a:pt x="10847" y="9180"/>
                    </a:lnTo>
                    <a:cubicBezTo>
                      <a:pt x="10847" y="10097"/>
                      <a:pt x="10109" y="10847"/>
                      <a:pt x="9180" y="10847"/>
                    </a:cubicBezTo>
                    <a:lnTo>
                      <a:pt x="2012" y="10847"/>
                    </a:lnTo>
                    <a:cubicBezTo>
                      <a:pt x="1084" y="10847"/>
                      <a:pt x="345" y="10097"/>
                      <a:pt x="345" y="9180"/>
                    </a:cubicBezTo>
                    <a:lnTo>
                      <a:pt x="345" y="2001"/>
                    </a:lnTo>
                    <a:cubicBezTo>
                      <a:pt x="345" y="1084"/>
                      <a:pt x="1084" y="334"/>
                      <a:pt x="2012" y="334"/>
                    </a:cubicBezTo>
                    <a:lnTo>
                      <a:pt x="7418" y="334"/>
                    </a:lnTo>
                    <a:cubicBezTo>
                      <a:pt x="7501" y="334"/>
                      <a:pt x="7573" y="262"/>
                      <a:pt x="7573" y="167"/>
                    </a:cubicBezTo>
                    <a:cubicBezTo>
                      <a:pt x="7573" y="84"/>
                      <a:pt x="7501" y="0"/>
                      <a:pt x="74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6"/>
              <p:cNvSpPr/>
              <p:nvPr/>
            </p:nvSpPr>
            <p:spPr>
              <a:xfrm>
                <a:off x="4805864" y="3736630"/>
                <a:ext cx="93042" cy="92661"/>
              </a:xfrm>
              <a:custGeom>
                <a:rect b="b" l="l" r="r" t="t"/>
                <a:pathLst>
                  <a:path extrusionOk="0" h="2918" w="2930">
                    <a:moveTo>
                      <a:pt x="1477" y="334"/>
                    </a:moveTo>
                    <a:cubicBezTo>
                      <a:pt x="2096" y="334"/>
                      <a:pt x="2608" y="834"/>
                      <a:pt x="2608" y="1465"/>
                    </a:cubicBezTo>
                    <a:cubicBezTo>
                      <a:pt x="2608" y="2084"/>
                      <a:pt x="2096" y="2596"/>
                      <a:pt x="1477" y="2596"/>
                    </a:cubicBezTo>
                    <a:cubicBezTo>
                      <a:pt x="846" y="2596"/>
                      <a:pt x="346" y="2084"/>
                      <a:pt x="346" y="1465"/>
                    </a:cubicBezTo>
                    <a:cubicBezTo>
                      <a:pt x="346" y="834"/>
                      <a:pt x="846" y="334"/>
                      <a:pt x="1477" y="334"/>
                    </a:cubicBezTo>
                    <a:close/>
                    <a:moveTo>
                      <a:pt x="1477" y="0"/>
                    </a:moveTo>
                    <a:cubicBezTo>
                      <a:pt x="667" y="0"/>
                      <a:pt x="12" y="655"/>
                      <a:pt x="12" y="1465"/>
                    </a:cubicBezTo>
                    <a:cubicBezTo>
                      <a:pt x="0" y="2263"/>
                      <a:pt x="655" y="2918"/>
                      <a:pt x="1477" y="2918"/>
                    </a:cubicBezTo>
                    <a:cubicBezTo>
                      <a:pt x="2274" y="2918"/>
                      <a:pt x="2929" y="2263"/>
                      <a:pt x="2929" y="1465"/>
                    </a:cubicBezTo>
                    <a:cubicBezTo>
                      <a:pt x="2929" y="655"/>
                      <a:pt x="2274" y="0"/>
                      <a:pt x="14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6"/>
              <p:cNvSpPr/>
              <p:nvPr/>
            </p:nvSpPr>
            <p:spPr>
              <a:xfrm>
                <a:off x="4779380" y="3841358"/>
                <a:ext cx="143723" cy="138801"/>
              </a:xfrm>
              <a:custGeom>
                <a:rect b="b" l="l" r="r" t="t"/>
                <a:pathLst>
                  <a:path extrusionOk="0" h="4371" w="4526">
                    <a:moveTo>
                      <a:pt x="477" y="1"/>
                    </a:moveTo>
                    <a:cubicBezTo>
                      <a:pt x="215" y="1"/>
                      <a:pt x="1" y="203"/>
                      <a:pt x="1" y="477"/>
                    </a:cubicBezTo>
                    <a:lnTo>
                      <a:pt x="1" y="893"/>
                    </a:lnTo>
                    <a:cubicBezTo>
                      <a:pt x="1" y="1155"/>
                      <a:pt x="203" y="1370"/>
                      <a:pt x="477" y="1370"/>
                    </a:cubicBezTo>
                    <a:lnTo>
                      <a:pt x="763" y="1370"/>
                    </a:lnTo>
                    <a:cubicBezTo>
                      <a:pt x="834" y="1370"/>
                      <a:pt x="906" y="1429"/>
                      <a:pt x="906" y="1513"/>
                    </a:cubicBezTo>
                    <a:lnTo>
                      <a:pt x="906" y="2858"/>
                    </a:lnTo>
                    <a:cubicBezTo>
                      <a:pt x="906" y="2929"/>
                      <a:pt x="846" y="3001"/>
                      <a:pt x="763" y="3001"/>
                    </a:cubicBezTo>
                    <a:lnTo>
                      <a:pt x="572" y="3001"/>
                    </a:lnTo>
                    <a:cubicBezTo>
                      <a:pt x="299" y="3001"/>
                      <a:pt x="96" y="3215"/>
                      <a:pt x="96" y="3477"/>
                    </a:cubicBezTo>
                    <a:lnTo>
                      <a:pt x="96" y="3894"/>
                    </a:lnTo>
                    <a:cubicBezTo>
                      <a:pt x="96" y="4168"/>
                      <a:pt x="299" y="4370"/>
                      <a:pt x="572" y="4370"/>
                    </a:cubicBezTo>
                    <a:lnTo>
                      <a:pt x="4049" y="4370"/>
                    </a:lnTo>
                    <a:cubicBezTo>
                      <a:pt x="4311" y="4370"/>
                      <a:pt x="4525" y="4168"/>
                      <a:pt x="4525" y="3894"/>
                    </a:cubicBezTo>
                    <a:lnTo>
                      <a:pt x="4525" y="3477"/>
                    </a:lnTo>
                    <a:cubicBezTo>
                      <a:pt x="4525" y="3215"/>
                      <a:pt x="4311" y="3001"/>
                      <a:pt x="4049" y="3001"/>
                    </a:cubicBezTo>
                    <a:lnTo>
                      <a:pt x="3859" y="3001"/>
                    </a:lnTo>
                    <a:cubicBezTo>
                      <a:pt x="3787" y="3001"/>
                      <a:pt x="3704" y="2941"/>
                      <a:pt x="3704" y="2858"/>
                    </a:cubicBezTo>
                    <a:lnTo>
                      <a:pt x="3704" y="477"/>
                    </a:lnTo>
                    <a:cubicBezTo>
                      <a:pt x="3704" y="203"/>
                      <a:pt x="3501" y="1"/>
                      <a:pt x="3228" y="1"/>
                    </a:cubicBezTo>
                    <a:lnTo>
                      <a:pt x="1442" y="1"/>
                    </a:lnTo>
                    <a:cubicBezTo>
                      <a:pt x="1358" y="1"/>
                      <a:pt x="1287" y="72"/>
                      <a:pt x="1287" y="155"/>
                    </a:cubicBezTo>
                    <a:cubicBezTo>
                      <a:pt x="1287" y="251"/>
                      <a:pt x="1358" y="322"/>
                      <a:pt x="1442" y="322"/>
                    </a:cubicBezTo>
                    <a:lnTo>
                      <a:pt x="3228" y="322"/>
                    </a:lnTo>
                    <a:cubicBezTo>
                      <a:pt x="3311" y="322"/>
                      <a:pt x="3382" y="382"/>
                      <a:pt x="3382" y="477"/>
                    </a:cubicBezTo>
                    <a:lnTo>
                      <a:pt x="3382" y="2858"/>
                    </a:lnTo>
                    <a:cubicBezTo>
                      <a:pt x="3382" y="3120"/>
                      <a:pt x="3585" y="3334"/>
                      <a:pt x="3859" y="3334"/>
                    </a:cubicBezTo>
                    <a:lnTo>
                      <a:pt x="4049" y="3334"/>
                    </a:lnTo>
                    <a:cubicBezTo>
                      <a:pt x="4121" y="3334"/>
                      <a:pt x="4204" y="3394"/>
                      <a:pt x="4204" y="3477"/>
                    </a:cubicBezTo>
                    <a:lnTo>
                      <a:pt x="4204" y="3894"/>
                    </a:lnTo>
                    <a:cubicBezTo>
                      <a:pt x="4204" y="3965"/>
                      <a:pt x="4132" y="4049"/>
                      <a:pt x="4049" y="4049"/>
                    </a:cubicBezTo>
                    <a:lnTo>
                      <a:pt x="572" y="4049"/>
                    </a:lnTo>
                    <a:cubicBezTo>
                      <a:pt x="489" y="4049"/>
                      <a:pt x="418" y="3989"/>
                      <a:pt x="418" y="3894"/>
                    </a:cubicBezTo>
                    <a:lnTo>
                      <a:pt x="418" y="3477"/>
                    </a:lnTo>
                    <a:cubicBezTo>
                      <a:pt x="418" y="3406"/>
                      <a:pt x="477" y="3334"/>
                      <a:pt x="572" y="3334"/>
                    </a:cubicBezTo>
                    <a:lnTo>
                      <a:pt x="763" y="3334"/>
                    </a:lnTo>
                    <a:cubicBezTo>
                      <a:pt x="1025" y="3334"/>
                      <a:pt x="1239" y="3120"/>
                      <a:pt x="1239" y="2858"/>
                    </a:cubicBezTo>
                    <a:lnTo>
                      <a:pt x="1239" y="1513"/>
                    </a:lnTo>
                    <a:cubicBezTo>
                      <a:pt x="1239" y="1251"/>
                      <a:pt x="1025" y="1036"/>
                      <a:pt x="763" y="1036"/>
                    </a:cubicBezTo>
                    <a:lnTo>
                      <a:pt x="477" y="1036"/>
                    </a:lnTo>
                    <a:cubicBezTo>
                      <a:pt x="406" y="1036"/>
                      <a:pt x="334" y="977"/>
                      <a:pt x="334" y="893"/>
                    </a:cubicBezTo>
                    <a:lnTo>
                      <a:pt x="334" y="477"/>
                    </a:lnTo>
                    <a:cubicBezTo>
                      <a:pt x="334" y="393"/>
                      <a:pt x="394" y="322"/>
                      <a:pt x="477" y="322"/>
                    </a:cubicBezTo>
                    <a:lnTo>
                      <a:pt x="787" y="322"/>
                    </a:lnTo>
                    <a:cubicBezTo>
                      <a:pt x="882" y="322"/>
                      <a:pt x="953" y="251"/>
                      <a:pt x="953" y="155"/>
                    </a:cubicBezTo>
                    <a:cubicBezTo>
                      <a:pt x="953" y="72"/>
                      <a:pt x="882" y="1"/>
                      <a:pt x="7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8" name="Google Shape;488;p6"/>
          <p:cNvGrpSpPr/>
          <p:nvPr/>
        </p:nvGrpSpPr>
        <p:grpSpPr>
          <a:xfrm>
            <a:off x="4286781" y="4411411"/>
            <a:ext cx="528674" cy="528674"/>
            <a:chOff x="4286781" y="5239956"/>
            <a:chExt cx="528674" cy="528674"/>
          </a:xfrm>
        </p:grpSpPr>
        <p:sp>
          <p:nvSpPr>
            <p:cNvPr id="489" name="Google Shape;489;p6"/>
            <p:cNvSpPr/>
            <p:nvPr/>
          </p:nvSpPr>
          <p:spPr>
            <a:xfrm>
              <a:off x="4286781" y="5239956"/>
              <a:ext cx="528674" cy="5286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4601899" y="5379704"/>
              <a:ext cx="28072" cy="49301"/>
            </a:xfrm>
            <a:custGeom>
              <a:rect b="b" l="l" r="r" t="t"/>
              <a:pathLst>
                <a:path extrusionOk="0" h="1549" w="882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" name="Google Shape;491;p6"/>
          <p:cNvGrpSpPr/>
          <p:nvPr/>
        </p:nvGrpSpPr>
        <p:grpSpPr>
          <a:xfrm>
            <a:off x="5720764" y="5239955"/>
            <a:ext cx="528675" cy="528675"/>
            <a:chOff x="5720764" y="5239955"/>
            <a:chExt cx="528675" cy="528675"/>
          </a:xfrm>
        </p:grpSpPr>
        <p:sp>
          <p:nvSpPr>
            <p:cNvPr id="492" name="Google Shape;492;p6"/>
            <p:cNvSpPr/>
            <p:nvPr/>
          </p:nvSpPr>
          <p:spPr>
            <a:xfrm>
              <a:off x="5720764" y="5239955"/>
              <a:ext cx="528675" cy="52867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3" name="Google Shape;493;p6"/>
            <p:cNvGrpSpPr/>
            <p:nvPr/>
          </p:nvGrpSpPr>
          <p:grpSpPr>
            <a:xfrm>
              <a:off x="5761688" y="5340763"/>
              <a:ext cx="446826" cy="327059"/>
              <a:chOff x="5733194" y="2431718"/>
              <a:chExt cx="446826" cy="327059"/>
            </a:xfrm>
          </p:grpSpPr>
          <p:sp>
            <p:nvSpPr>
              <p:cNvPr id="494" name="Google Shape;494;p6"/>
              <p:cNvSpPr/>
              <p:nvPr/>
            </p:nvSpPr>
            <p:spPr>
              <a:xfrm>
                <a:off x="6032946" y="2474145"/>
                <a:ext cx="56112" cy="20115"/>
              </a:xfrm>
              <a:custGeom>
                <a:rect b="b" l="l" r="r" t="t"/>
                <a:pathLst>
                  <a:path extrusionOk="0" h="632" w="1763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17"/>
                      <a:pt x="215" y="417"/>
                    </a:cubicBezTo>
                    <a:cubicBezTo>
                      <a:pt x="441" y="417"/>
                      <a:pt x="1108" y="453"/>
                      <a:pt x="1429" y="620"/>
                    </a:cubicBezTo>
                    <a:cubicBezTo>
                      <a:pt x="1465" y="632"/>
                      <a:pt x="1489" y="632"/>
                      <a:pt x="1525" y="632"/>
                    </a:cubicBezTo>
                    <a:cubicBezTo>
                      <a:pt x="1596" y="632"/>
                      <a:pt x="1668" y="584"/>
                      <a:pt x="1703" y="513"/>
                    </a:cubicBezTo>
                    <a:cubicBezTo>
                      <a:pt x="1763" y="417"/>
                      <a:pt x="1727" y="298"/>
                      <a:pt x="1632" y="239"/>
                    </a:cubicBezTo>
                    <a:cubicBezTo>
                      <a:pt x="1156" y="1"/>
                      <a:pt x="263" y="1"/>
                      <a:pt x="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6"/>
              <p:cNvSpPr/>
              <p:nvPr/>
            </p:nvSpPr>
            <p:spPr>
              <a:xfrm>
                <a:off x="5733194" y="2431718"/>
                <a:ext cx="446826" cy="327059"/>
              </a:xfrm>
              <a:custGeom>
                <a:rect b="b" l="l" r="r" t="t"/>
                <a:pathLst>
                  <a:path extrusionOk="0" h="10276" w="14039">
                    <a:moveTo>
                      <a:pt x="11621" y="655"/>
                    </a:moveTo>
                    <a:lnTo>
                      <a:pt x="11621" y="1500"/>
                    </a:lnTo>
                    <a:cubicBezTo>
                      <a:pt x="11621" y="1631"/>
                      <a:pt x="11598" y="1762"/>
                      <a:pt x="11538" y="1905"/>
                    </a:cubicBezTo>
                    <a:lnTo>
                      <a:pt x="11431" y="2108"/>
                    </a:lnTo>
                    <a:cubicBezTo>
                      <a:pt x="11419" y="2143"/>
                      <a:pt x="11419" y="2167"/>
                      <a:pt x="11419" y="2203"/>
                    </a:cubicBezTo>
                    <a:lnTo>
                      <a:pt x="11419" y="2631"/>
                    </a:lnTo>
                    <a:cubicBezTo>
                      <a:pt x="11419" y="2929"/>
                      <a:pt x="11300" y="3215"/>
                      <a:pt x="11074" y="3429"/>
                    </a:cubicBezTo>
                    <a:cubicBezTo>
                      <a:pt x="10858" y="3634"/>
                      <a:pt x="10599" y="3751"/>
                      <a:pt x="10317" y="3751"/>
                    </a:cubicBezTo>
                    <a:cubicBezTo>
                      <a:pt x="10303" y="3751"/>
                      <a:pt x="10290" y="3751"/>
                      <a:pt x="10276" y="3751"/>
                    </a:cubicBezTo>
                    <a:cubicBezTo>
                      <a:pt x="9657" y="3739"/>
                      <a:pt x="9181" y="3215"/>
                      <a:pt x="9181" y="2584"/>
                    </a:cubicBezTo>
                    <a:lnTo>
                      <a:pt x="9181" y="2203"/>
                    </a:lnTo>
                    <a:cubicBezTo>
                      <a:pt x="9181" y="2167"/>
                      <a:pt x="9181" y="2143"/>
                      <a:pt x="9169" y="2108"/>
                    </a:cubicBezTo>
                    <a:lnTo>
                      <a:pt x="9038" y="1857"/>
                    </a:lnTo>
                    <a:cubicBezTo>
                      <a:pt x="8990" y="1762"/>
                      <a:pt x="8966" y="1667"/>
                      <a:pt x="8966" y="1560"/>
                    </a:cubicBezTo>
                    <a:lnTo>
                      <a:pt x="8966" y="1548"/>
                    </a:lnTo>
                    <a:cubicBezTo>
                      <a:pt x="8966" y="1048"/>
                      <a:pt x="9359" y="655"/>
                      <a:pt x="9859" y="655"/>
                    </a:cubicBezTo>
                    <a:close/>
                    <a:moveTo>
                      <a:pt x="4156" y="429"/>
                    </a:moveTo>
                    <a:cubicBezTo>
                      <a:pt x="4513" y="429"/>
                      <a:pt x="4823" y="560"/>
                      <a:pt x="5061" y="822"/>
                    </a:cubicBezTo>
                    <a:cubicBezTo>
                      <a:pt x="5299" y="1072"/>
                      <a:pt x="5442" y="1417"/>
                      <a:pt x="5478" y="1786"/>
                    </a:cubicBezTo>
                    <a:cubicBezTo>
                      <a:pt x="5513" y="2215"/>
                      <a:pt x="5656" y="3108"/>
                      <a:pt x="5847" y="3643"/>
                    </a:cubicBezTo>
                    <a:lnTo>
                      <a:pt x="5835" y="3643"/>
                    </a:lnTo>
                    <a:cubicBezTo>
                      <a:pt x="5525" y="3762"/>
                      <a:pt x="4882" y="3941"/>
                      <a:pt x="4132" y="3941"/>
                    </a:cubicBezTo>
                    <a:cubicBezTo>
                      <a:pt x="4077" y="3944"/>
                      <a:pt x="4021" y="3945"/>
                      <a:pt x="3967" y="3945"/>
                    </a:cubicBezTo>
                    <a:cubicBezTo>
                      <a:pt x="3330" y="3945"/>
                      <a:pt x="2762" y="3765"/>
                      <a:pt x="2477" y="3655"/>
                    </a:cubicBezTo>
                    <a:cubicBezTo>
                      <a:pt x="2656" y="3108"/>
                      <a:pt x="2799" y="2215"/>
                      <a:pt x="2835" y="1786"/>
                    </a:cubicBezTo>
                    <a:cubicBezTo>
                      <a:pt x="2858" y="1417"/>
                      <a:pt x="3013" y="1072"/>
                      <a:pt x="3251" y="822"/>
                    </a:cubicBezTo>
                    <a:cubicBezTo>
                      <a:pt x="3501" y="560"/>
                      <a:pt x="3811" y="429"/>
                      <a:pt x="4156" y="429"/>
                    </a:cubicBezTo>
                    <a:close/>
                    <a:moveTo>
                      <a:pt x="10752" y="4096"/>
                    </a:moveTo>
                    <a:cubicBezTo>
                      <a:pt x="10752" y="4155"/>
                      <a:pt x="10764" y="4215"/>
                      <a:pt x="10776" y="4274"/>
                    </a:cubicBezTo>
                    <a:lnTo>
                      <a:pt x="10609" y="4429"/>
                    </a:lnTo>
                    <a:cubicBezTo>
                      <a:pt x="10526" y="4524"/>
                      <a:pt x="10419" y="4572"/>
                      <a:pt x="10300" y="4572"/>
                    </a:cubicBezTo>
                    <a:cubicBezTo>
                      <a:pt x="10181" y="4572"/>
                      <a:pt x="10062" y="4524"/>
                      <a:pt x="9990" y="4429"/>
                    </a:cubicBezTo>
                    <a:lnTo>
                      <a:pt x="9823" y="4274"/>
                    </a:lnTo>
                    <a:cubicBezTo>
                      <a:pt x="9835" y="4215"/>
                      <a:pt x="9859" y="4155"/>
                      <a:pt x="9859" y="4096"/>
                    </a:cubicBezTo>
                    <a:cubicBezTo>
                      <a:pt x="9990" y="4132"/>
                      <a:pt x="10121" y="4167"/>
                      <a:pt x="10252" y="4167"/>
                    </a:cubicBezTo>
                    <a:lnTo>
                      <a:pt x="10300" y="4167"/>
                    </a:lnTo>
                    <a:cubicBezTo>
                      <a:pt x="10455" y="4167"/>
                      <a:pt x="10609" y="4132"/>
                      <a:pt x="10752" y="4096"/>
                    </a:cubicBezTo>
                    <a:close/>
                    <a:moveTo>
                      <a:pt x="4692" y="4358"/>
                    </a:moveTo>
                    <a:cubicBezTo>
                      <a:pt x="4763" y="4524"/>
                      <a:pt x="4918" y="4644"/>
                      <a:pt x="5097" y="4691"/>
                    </a:cubicBezTo>
                    <a:lnTo>
                      <a:pt x="5835" y="4894"/>
                    </a:lnTo>
                    <a:cubicBezTo>
                      <a:pt x="6025" y="4953"/>
                      <a:pt x="6168" y="5132"/>
                      <a:pt x="6168" y="5322"/>
                    </a:cubicBezTo>
                    <a:lnTo>
                      <a:pt x="6168" y="7251"/>
                    </a:lnTo>
                    <a:cubicBezTo>
                      <a:pt x="6168" y="7501"/>
                      <a:pt x="5954" y="7692"/>
                      <a:pt x="5716" y="7692"/>
                    </a:cubicBezTo>
                    <a:lnTo>
                      <a:pt x="5704" y="7692"/>
                    </a:lnTo>
                    <a:lnTo>
                      <a:pt x="5704" y="6144"/>
                    </a:lnTo>
                    <a:cubicBezTo>
                      <a:pt x="5668" y="5787"/>
                      <a:pt x="5394" y="5501"/>
                      <a:pt x="5025" y="5501"/>
                    </a:cubicBezTo>
                    <a:lnTo>
                      <a:pt x="3275" y="5501"/>
                    </a:lnTo>
                    <a:cubicBezTo>
                      <a:pt x="2918" y="5501"/>
                      <a:pt x="2632" y="5787"/>
                      <a:pt x="2632" y="6144"/>
                    </a:cubicBezTo>
                    <a:lnTo>
                      <a:pt x="2632" y="7692"/>
                    </a:lnTo>
                    <a:lnTo>
                      <a:pt x="2620" y="7692"/>
                    </a:lnTo>
                    <a:cubicBezTo>
                      <a:pt x="2370" y="7692"/>
                      <a:pt x="2180" y="7489"/>
                      <a:pt x="2180" y="7251"/>
                    </a:cubicBezTo>
                    <a:lnTo>
                      <a:pt x="2180" y="5322"/>
                    </a:lnTo>
                    <a:cubicBezTo>
                      <a:pt x="2180" y="5132"/>
                      <a:pt x="2311" y="4941"/>
                      <a:pt x="2501" y="4894"/>
                    </a:cubicBezTo>
                    <a:lnTo>
                      <a:pt x="3251" y="4691"/>
                    </a:lnTo>
                    <a:cubicBezTo>
                      <a:pt x="3430" y="4644"/>
                      <a:pt x="3561" y="4524"/>
                      <a:pt x="3644" y="4358"/>
                    </a:cubicBezTo>
                    <a:cubicBezTo>
                      <a:pt x="3811" y="4370"/>
                      <a:pt x="3989" y="4394"/>
                      <a:pt x="4168" y="4394"/>
                    </a:cubicBezTo>
                    <a:cubicBezTo>
                      <a:pt x="4347" y="4394"/>
                      <a:pt x="4525" y="4370"/>
                      <a:pt x="4692" y="4358"/>
                    </a:cubicBezTo>
                    <a:close/>
                    <a:moveTo>
                      <a:pt x="10526" y="5906"/>
                    </a:moveTo>
                    <a:cubicBezTo>
                      <a:pt x="10538" y="5906"/>
                      <a:pt x="10538" y="5906"/>
                      <a:pt x="10538" y="5918"/>
                    </a:cubicBezTo>
                    <a:lnTo>
                      <a:pt x="10538" y="7680"/>
                    </a:lnTo>
                    <a:cubicBezTo>
                      <a:pt x="10538" y="7692"/>
                      <a:pt x="10538" y="7692"/>
                      <a:pt x="10526" y="7692"/>
                    </a:cubicBezTo>
                    <a:lnTo>
                      <a:pt x="7895" y="7692"/>
                    </a:lnTo>
                    <a:cubicBezTo>
                      <a:pt x="7871" y="7692"/>
                      <a:pt x="7871" y="7692"/>
                      <a:pt x="7871" y="7680"/>
                    </a:cubicBezTo>
                    <a:lnTo>
                      <a:pt x="7871" y="5918"/>
                    </a:lnTo>
                    <a:lnTo>
                      <a:pt x="10526" y="5906"/>
                    </a:lnTo>
                    <a:close/>
                    <a:moveTo>
                      <a:pt x="11050" y="4596"/>
                    </a:moveTo>
                    <a:lnTo>
                      <a:pt x="11228" y="4691"/>
                    </a:lnTo>
                    <a:lnTo>
                      <a:pt x="11967" y="4894"/>
                    </a:lnTo>
                    <a:cubicBezTo>
                      <a:pt x="12157" y="4953"/>
                      <a:pt x="12300" y="5132"/>
                      <a:pt x="12300" y="5322"/>
                    </a:cubicBezTo>
                    <a:lnTo>
                      <a:pt x="12300" y="7251"/>
                    </a:lnTo>
                    <a:cubicBezTo>
                      <a:pt x="12300" y="7501"/>
                      <a:pt x="12086" y="7692"/>
                      <a:pt x="11848" y="7692"/>
                    </a:cubicBezTo>
                    <a:lnTo>
                      <a:pt x="10955" y="7692"/>
                    </a:lnTo>
                    <a:lnTo>
                      <a:pt x="10955" y="7680"/>
                    </a:lnTo>
                    <a:lnTo>
                      <a:pt x="10955" y="7227"/>
                    </a:lnTo>
                    <a:lnTo>
                      <a:pt x="11621" y="7227"/>
                    </a:lnTo>
                    <a:cubicBezTo>
                      <a:pt x="11740" y="7227"/>
                      <a:pt x="11836" y="7144"/>
                      <a:pt x="11836" y="7025"/>
                    </a:cubicBezTo>
                    <a:lnTo>
                      <a:pt x="11836" y="5715"/>
                    </a:lnTo>
                    <a:cubicBezTo>
                      <a:pt x="11836" y="5596"/>
                      <a:pt x="11740" y="5501"/>
                      <a:pt x="11621" y="5501"/>
                    </a:cubicBezTo>
                    <a:cubicBezTo>
                      <a:pt x="11502" y="5501"/>
                      <a:pt x="11419" y="5596"/>
                      <a:pt x="11419" y="5715"/>
                    </a:cubicBezTo>
                    <a:lnTo>
                      <a:pt x="11419" y="6834"/>
                    </a:lnTo>
                    <a:lnTo>
                      <a:pt x="10955" y="6834"/>
                    </a:lnTo>
                    <a:lnTo>
                      <a:pt x="10955" y="5941"/>
                    </a:lnTo>
                    <a:cubicBezTo>
                      <a:pt x="10955" y="5691"/>
                      <a:pt x="10764" y="5525"/>
                      <a:pt x="10538" y="5525"/>
                    </a:cubicBezTo>
                    <a:lnTo>
                      <a:pt x="8335" y="5525"/>
                    </a:lnTo>
                    <a:lnTo>
                      <a:pt x="8335" y="5322"/>
                    </a:lnTo>
                    <a:lnTo>
                      <a:pt x="8299" y="5322"/>
                    </a:lnTo>
                    <a:cubicBezTo>
                      <a:pt x="8299" y="5132"/>
                      <a:pt x="8442" y="4941"/>
                      <a:pt x="8633" y="4894"/>
                    </a:cubicBezTo>
                    <a:lnTo>
                      <a:pt x="9383" y="4691"/>
                    </a:lnTo>
                    <a:cubicBezTo>
                      <a:pt x="9442" y="4667"/>
                      <a:pt x="9490" y="4644"/>
                      <a:pt x="9562" y="4596"/>
                    </a:cubicBezTo>
                    <a:lnTo>
                      <a:pt x="9693" y="4727"/>
                    </a:lnTo>
                    <a:cubicBezTo>
                      <a:pt x="9859" y="4894"/>
                      <a:pt x="10062" y="4989"/>
                      <a:pt x="10300" y="4989"/>
                    </a:cubicBezTo>
                    <a:cubicBezTo>
                      <a:pt x="10526" y="4989"/>
                      <a:pt x="10752" y="4894"/>
                      <a:pt x="10907" y="4727"/>
                    </a:cubicBezTo>
                    <a:lnTo>
                      <a:pt x="11050" y="4596"/>
                    </a:lnTo>
                    <a:close/>
                    <a:moveTo>
                      <a:pt x="2632" y="8108"/>
                    </a:moveTo>
                    <a:lnTo>
                      <a:pt x="2632" y="8573"/>
                    </a:lnTo>
                    <a:lnTo>
                      <a:pt x="846" y="8573"/>
                    </a:lnTo>
                    <a:lnTo>
                      <a:pt x="846" y="8108"/>
                    </a:lnTo>
                    <a:close/>
                    <a:moveTo>
                      <a:pt x="13157" y="8108"/>
                    </a:moveTo>
                    <a:lnTo>
                      <a:pt x="13157" y="8573"/>
                    </a:lnTo>
                    <a:lnTo>
                      <a:pt x="5668" y="8573"/>
                    </a:lnTo>
                    <a:lnTo>
                      <a:pt x="5668" y="8108"/>
                    </a:lnTo>
                    <a:close/>
                    <a:moveTo>
                      <a:pt x="5049" y="5906"/>
                    </a:moveTo>
                    <a:cubicBezTo>
                      <a:pt x="5180" y="5906"/>
                      <a:pt x="5287" y="6013"/>
                      <a:pt x="5287" y="6144"/>
                    </a:cubicBezTo>
                    <a:lnTo>
                      <a:pt x="5287" y="9001"/>
                    </a:lnTo>
                    <a:lnTo>
                      <a:pt x="3049" y="9001"/>
                    </a:lnTo>
                    <a:lnTo>
                      <a:pt x="3049" y="6144"/>
                    </a:lnTo>
                    <a:cubicBezTo>
                      <a:pt x="3049" y="6013"/>
                      <a:pt x="3156" y="5906"/>
                      <a:pt x="3287" y="5906"/>
                    </a:cubicBezTo>
                    <a:close/>
                    <a:moveTo>
                      <a:pt x="4168" y="0"/>
                    </a:moveTo>
                    <a:cubicBezTo>
                      <a:pt x="3239" y="0"/>
                      <a:pt x="2501" y="738"/>
                      <a:pt x="2430" y="1738"/>
                    </a:cubicBezTo>
                    <a:cubicBezTo>
                      <a:pt x="2394" y="2155"/>
                      <a:pt x="2263" y="2989"/>
                      <a:pt x="2084" y="3477"/>
                    </a:cubicBezTo>
                    <a:cubicBezTo>
                      <a:pt x="2037" y="3584"/>
                      <a:pt x="2049" y="3703"/>
                      <a:pt x="2096" y="3810"/>
                    </a:cubicBezTo>
                    <a:cubicBezTo>
                      <a:pt x="2144" y="3905"/>
                      <a:pt x="2239" y="3989"/>
                      <a:pt x="2334" y="4024"/>
                    </a:cubicBezTo>
                    <a:cubicBezTo>
                      <a:pt x="2513" y="4084"/>
                      <a:pt x="2811" y="4179"/>
                      <a:pt x="3156" y="4251"/>
                    </a:cubicBezTo>
                    <a:cubicBezTo>
                      <a:pt x="3144" y="4251"/>
                      <a:pt x="3144" y="4251"/>
                      <a:pt x="3120" y="4263"/>
                    </a:cubicBezTo>
                    <a:lnTo>
                      <a:pt x="2382" y="4477"/>
                    </a:lnTo>
                    <a:cubicBezTo>
                      <a:pt x="2013" y="4584"/>
                      <a:pt x="1751" y="4917"/>
                      <a:pt x="1751" y="5310"/>
                    </a:cubicBezTo>
                    <a:lnTo>
                      <a:pt x="1751" y="7227"/>
                    </a:lnTo>
                    <a:cubicBezTo>
                      <a:pt x="1751" y="7394"/>
                      <a:pt x="1799" y="7561"/>
                      <a:pt x="1894" y="7680"/>
                    </a:cubicBezTo>
                    <a:lnTo>
                      <a:pt x="203" y="7680"/>
                    </a:lnTo>
                    <a:cubicBezTo>
                      <a:pt x="84" y="7680"/>
                      <a:pt x="1" y="7763"/>
                      <a:pt x="1" y="7882"/>
                    </a:cubicBezTo>
                    <a:cubicBezTo>
                      <a:pt x="1" y="8001"/>
                      <a:pt x="84" y="8096"/>
                      <a:pt x="203" y="8096"/>
                    </a:cubicBezTo>
                    <a:lnTo>
                      <a:pt x="441" y="8096"/>
                    </a:lnTo>
                    <a:lnTo>
                      <a:pt x="441" y="10073"/>
                    </a:lnTo>
                    <a:cubicBezTo>
                      <a:pt x="441" y="10192"/>
                      <a:pt x="537" y="10275"/>
                      <a:pt x="656" y="10275"/>
                    </a:cubicBezTo>
                    <a:cubicBezTo>
                      <a:pt x="775" y="10275"/>
                      <a:pt x="858" y="10192"/>
                      <a:pt x="858" y="10073"/>
                    </a:cubicBezTo>
                    <a:lnTo>
                      <a:pt x="858" y="8954"/>
                    </a:lnTo>
                    <a:lnTo>
                      <a:pt x="2644" y="8954"/>
                    </a:lnTo>
                    <a:lnTo>
                      <a:pt x="2644" y="10073"/>
                    </a:lnTo>
                    <a:cubicBezTo>
                      <a:pt x="2644" y="10192"/>
                      <a:pt x="2739" y="10275"/>
                      <a:pt x="2858" y="10275"/>
                    </a:cubicBezTo>
                    <a:cubicBezTo>
                      <a:pt x="2977" y="10275"/>
                      <a:pt x="3073" y="10192"/>
                      <a:pt x="3073" y="10073"/>
                    </a:cubicBezTo>
                    <a:lnTo>
                      <a:pt x="3073" y="9406"/>
                    </a:lnTo>
                    <a:lnTo>
                      <a:pt x="5287" y="9406"/>
                    </a:lnTo>
                    <a:lnTo>
                      <a:pt x="5287" y="10073"/>
                    </a:lnTo>
                    <a:cubicBezTo>
                      <a:pt x="5287" y="10192"/>
                      <a:pt x="5371" y="10275"/>
                      <a:pt x="5490" y="10275"/>
                    </a:cubicBezTo>
                    <a:cubicBezTo>
                      <a:pt x="5609" y="10275"/>
                      <a:pt x="5704" y="10192"/>
                      <a:pt x="5704" y="10073"/>
                    </a:cubicBezTo>
                    <a:lnTo>
                      <a:pt x="5704" y="8954"/>
                    </a:lnTo>
                    <a:lnTo>
                      <a:pt x="13169" y="8954"/>
                    </a:lnTo>
                    <a:lnTo>
                      <a:pt x="13169" y="10073"/>
                    </a:lnTo>
                    <a:cubicBezTo>
                      <a:pt x="13169" y="10192"/>
                      <a:pt x="13264" y="10275"/>
                      <a:pt x="13383" y="10275"/>
                    </a:cubicBezTo>
                    <a:cubicBezTo>
                      <a:pt x="13503" y="10275"/>
                      <a:pt x="13586" y="10192"/>
                      <a:pt x="13586" y="10073"/>
                    </a:cubicBezTo>
                    <a:lnTo>
                      <a:pt x="13586" y="8096"/>
                    </a:lnTo>
                    <a:lnTo>
                      <a:pt x="13824" y="8096"/>
                    </a:lnTo>
                    <a:cubicBezTo>
                      <a:pt x="13943" y="8096"/>
                      <a:pt x="14038" y="8001"/>
                      <a:pt x="14038" y="7882"/>
                    </a:cubicBezTo>
                    <a:cubicBezTo>
                      <a:pt x="14003" y="7787"/>
                      <a:pt x="13919" y="7692"/>
                      <a:pt x="13800" y="7692"/>
                    </a:cubicBezTo>
                    <a:lnTo>
                      <a:pt x="12562" y="7692"/>
                    </a:lnTo>
                    <a:cubicBezTo>
                      <a:pt x="12633" y="7561"/>
                      <a:pt x="12693" y="7406"/>
                      <a:pt x="12693" y="7251"/>
                    </a:cubicBezTo>
                    <a:lnTo>
                      <a:pt x="12693" y="5322"/>
                    </a:lnTo>
                    <a:cubicBezTo>
                      <a:pt x="12693" y="4941"/>
                      <a:pt x="12443" y="4596"/>
                      <a:pt x="12074" y="4489"/>
                    </a:cubicBezTo>
                    <a:lnTo>
                      <a:pt x="11324" y="4286"/>
                    </a:lnTo>
                    <a:cubicBezTo>
                      <a:pt x="11228" y="4251"/>
                      <a:pt x="11169" y="4167"/>
                      <a:pt x="11169" y="4060"/>
                    </a:cubicBezTo>
                    <a:lnTo>
                      <a:pt x="11169" y="3893"/>
                    </a:lnTo>
                    <a:cubicBezTo>
                      <a:pt x="11240" y="3858"/>
                      <a:pt x="11300" y="3798"/>
                      <a:pt x="11359" y="3739"/>
                    </a:cubicBezTo>
                    <a:cubicBezTo>
                      <a:pt x="11657" y="3453"/>
                      <a:pt x="11824" y="3060"/>
                      <a:pt x="11824" y="2643"/>
                    </a:cubicBezTo>
                    <a:lnTo>
                      <a:pt x="11824" y="2262"/>
                    </a:lnTo>
                    <a:lnTo>
                      <a:pt x="11895" y="2096"/>
                    </a:lnTo>
                    <a:cubicBezTo>
                      <a:pt x="11979" y="1917"/>
                      <a:pt x="12026" y="1703"/>
                      <a:pt x="12026" y="1512"/>
                    </a:cubicBezTo>
                    <a:lnTo>
                      <a:pt x="12026" y="453"/>
                    </a:lnTo>
                    <a:cubicBezTo>
                      <a:pt x="12026" y="333"/>
                      <a:pt x="11943" y="250"/>
                      <a:pt x="11824" y="250"/>
                    </a:cubicBezTo>
                    <a:lnTo>
                      <a:pt x="9859" y="250"/>
                    </a:lnTo>
                    <a:cubicBezTo>
                      <a:pt x="9145" y="250"/>
                      <a:pt x="8561" y="834"/>
                      <a:pt x="8561" y="1548"/>
                    </a:cubicBezTo>
                    <a:lnTo>
                      <a:pt x="8561" y="1560"/>
                    </a:lnTo>
                    <a:cubicBezTo>
                      <a:pt x="8561" y="1727"/>
                      <a:pt x="8597" y="1881"/>
                      <a:pt x="8680" y="2036"/>
                    </a:cubicBezTo>
                    <a:lnTo>
                      <a:pt x="8788" y="2238"/>
                    </a:lnTo>
                    <a:lnTo>
                      <a:pt x="8788" y="2572"/>
                    </a:lnTo>
                    <a:cubicBezTo>
                      <a:pt x="8788" y="3108"/>
                      <a:pt x="9050" y="3584"/>
                      <a:pt x="9442" y="3870"/>
                    </a:cubicBezTo>
                    <a:lnTo>
                      <a:pt x="9442" y="4048"/>
                    </a:lnTo>
                    <a:cubicBezTo>
                      <a:pt x="9442" y="4143"/>
                      <a:pt x="9359" y="4239"/>
                      <a:pt x="9276" y="4263"/>
                    </a:cubicBezTo>
                    <a:lnTo>
                      <a:pt x="8526" y="4477"/>
                    </a:lnTo>
                    <a:cubicBezTo>
                      <a:pt x="8157" y="4584"/>
                      <a:pt x="7907" y="4917"/>
                      <a:pt x="7907" y="5310"/>
                    </a:cubicBezTo>
                    <a:lnTo>
                      <a:pt x="7907" y="5489"/>
                    </a:lnTo>
                    <a:lnTo>
                      <a:pt x="7895" y="5489"/>
                    </a:lnTo>
                    <a:cubicBezTo>
                      <a:pt x="7657" y="5489"/>
                      <a:pt x="7478" y="5679"/>
                      <a:pt x="7478" y="5906"/>
                    </a:cubicBezTo>
                    <a:lnTo>
                      <a:pt x="7478" y="7656"/>
                    </a:lnTo>
                    <a:lnTo>
                      <a:pt x="7478" y="7680"/>
                    </a:lnTo>
                    <a:lnTo>
                      <a:pt x="6442" y="7680"/>
                    </a:lnTo>
                    <a:cubicBezTo>
                      <a:pt x="6525" y="7537"/>
                      <a:pt x="6585" y="7394"/>
                      <a:pt x="6585" y="7227"/>
                    </a:cubicBezTo>
                    <a:lnTo>
                      <a:pt x="6585" y="5310"/>
                    </a:lnTo>
                    <a:cubicBezTo>
                      <a:pt x="6585" y="4917"/>
                      <a:pt x="6323" y="4584"/>
                      <a:pt x="5954" y="4477"/>
                    </a:cubicBezTo>
                    <a:lnTo>
                      <a:pt x="5216" y="4263"/>
                    </a:lnTo>
                    <a:cubicBezTo>
                      <a:pt x="5192" y="4263"/>
                      <a:pt x="5192" y="4263"/>
                      <a:pt x="5180" y="4251"/>
                    </a:cubicBezTo>
                    <a:cubicBezTo>
                      <a:pt x="5537" y="4179"/>
                      <a:pt x="5823" y="4084"/>
                      <a:pt x="6002" y="4024"/>
                    </a:cubicBezTo>
                    <a:cubicBezTo>
                      <a:pt x="6109" y="3989"/>
                      <a:pt x="6192" y="3905"/>
                      <a:pt x="6240" y="3810"/>
                    </a:cubicBezTo>
                    <a:cubicBezTo>
                      <a:pt x="6287" y="3703"/>
                      <a:pt x="6299" y="3596"/>
                      <a:pt x="6252" y="3477"/>
                    </a:cubicBezTo>
                    <a:cubicBezTo>
                      <a:pt x="6073" y="2977"/>
                      <a:pt x="5942" y="2143"/>
                      <a:pt x="5906" y="1738"/>
                    </a:cubicBezTo>
                    <a:cubicBezTo>
                      <a:pt x="5835" y="738"/>
                      <a:pt x="5097" y="0"/>
                      <a:pt x="41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6"/>
              <p:cNvSpPr/>
              <p:nvPr/>
            </p:nvSpPr>
            <p:spPr>
              <a:xfrm>
                <a:off x="6019323" y="2641653"/>
                <a:ext cx="13272" cy="13272"/>
              </a:xfrm>
              <a:custGeom>
                <a:rect b="b" l="l" r="r" t="t"/>
                <a:pathLst>
                  <a:path extrusionOk="0" h="417" w="417">
                    <a:moveTo>
                      <a:pt x="202" y="0"/>
                    </a:moveTo>
                    <a:cubicBezTo>
                      <a:pt x="95" y="0"/>
                      <a:pt x="0" y="84"/>
                      <a:pt x="0" y="203"/>
                    </a:cubicBezTo>
                    <a:cubicBezTo>
                      <a:pt x="0" y="322"/>
                      <a:pt x="95" y="417"/>
                      <a:pt x="202" y="417"/>
                    </a:cubicBezTo>
                    <a:cubicBezTo>
                      <a:pt x="322" y="417"/>
                      <a:pt x="417" y="322"/>
                      <a:pt x="417" y="203"/>
                    </a:cubicBezTo>
                    <a:cubicBezTo>
                      <a:pt x="417" y="84"/>
                      <a:pt x="322" y="0"/>
                      <a:pt x="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97" name="Google Shape;497;p6"/>
          <p:cNvGrpSpPr/>
          <p:nvPr/>
        </p:nvGrpSpPr>
        <p:grpSpPr>
          <a:xfrm>
            <a:off x="7159237" y="5228879"/>
            <a:ext cx="546290" cy="546290"/>
            <a:chOff x="7159237" y="5228879"/>
            <a:chExt cx="546290" cy="546290"/>
          </a:xfrm>
        </p:grpSpPr>
        <p:sp>
          <p:nvSpPr>
            <p:cNvPr id="498" name="Google Shape;498;p6"/>
            <p:cNvSpPr/>
            <p:nvPr/>
          </p:nvSpPr>
          <p:spPr>
            <a:xfrm>
              <a:off x="7159237" y="5228879"/>
              <a:ext cx="546290" cy="54629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9" name="Google Shape;499;p6"/>
            <p:cNvGrpSpPr/>
            <p:nvPr/>
          </p:nvGrpSpPr>
          <p:grpSpPr>
            <a:xfrm>
              <a:off x="7254833" y="5324284"/>
              <a:ext cx="355099" cy="355481"/>
              <a:chOff x="3539102" y="2427549"/>
              <a:chExt cx="355099" cy="355481"/>
            </a:xfrm>
          </p:grpSpPr>
          <p:sp>
            <p:nvSpPr>
              <p:cNvPr id="500" name="Google Shape;500;p6"/>
              <p:cNvSpPr/>
              <p:nvPr/>
            </p:nvSpPr>
            <p:spPr>
              <a:xfrm>
                <a:off x="3539102" y="2561320"/>
                <a:ext cx="355099" cy="221710"/>
              </a:xfrm>
              <a:custGeom>
                <a:rect b="b" l="l" r="r" t="t"/>
                <a:pathLst>
                  <a:path extrusionOk="0" h="6966" w="11157">
                    <a:moveTo>
                      <a:pt x="2953" y="3131"/>
                    </a:moveTo>
                    <a:lnTo>
                      <a:pt x="2953" y="6644"/>
                    </a:lnTo>
                    <a:lnTo>
                      <a:pt x="1537" y="6644"/>
                    </a:lnTo>
                    <a:lnTo>
                      <a:pt x="1537" y="3131"/>
                    </a:lnTo>
                    <a:close/>
                    <a:moveTo>
                      <a:pt x="6263" y="2250"/>
                    </a:moveTo>
                    <a:lnTo>
                      <a:pt x="6263" y="6644"/>
                    </a:lnTo>
                    <a:lnTo>
                      <a:pt x="4858" y="6644"/>
                    </a:lnTo>
                    <a:lnTo>
                      <a:pt x="4858" y="2250"/>
                    </a:lnTo>
                    <a:close/>
                    <a:moveTo>
                      <a:pt x="9585" y="333"/>
                    </a:moveTo>
                    <a:lnTo>
                      <a:pt x="9585" y="6644"/>
                    </a:lnTo>
                    <a:lnTo>
                      <a:pt x="8168" y="6644"/>
                    </a:lnTo>
                    <a:lnTo>
                      <a:pt x="8168" y="333"/>
                    </a:lnTo>
                    <a:close/>
                    <a:moveTo>
                      <a:pt x="8025" y="0"/>
                    </a:moveTo>
                    <a:cubicBezTo>
                      <a:pt x="7930" y="0"/>
                      <a:pt x="7859" y="83"/>
                      <a:pt x="7859" y="167"/>
                    </a:cubicBezTo>
                    <a:lnTo>
                      <a:pt x="7859" y="6644"/>
                    </a:lnTo>
                    <a:lnTo>
                      <a:pt x="6609" y="6644"/>
                    </a:lnTo>
                    <a:lnTo>
                      <a:pt x="6609" y="2084"/>
                    </a:lnTo>
                    <a:cubicBezTo>
                      <a:pt x="6609" y="2000"/>
                      <a:pt x="6537" y="1917"/>
                      <a:pt x="6442" y="1917"/>
                    </a:cubicBezTo>
                    <a:lnTo>
                      <a:pt x="4704" y="1917"/>
                    </a:lnTo>
                    <a:cubicBezTo>
                      <a:pt x="4608" y="1917"/>
                      <a:pt x="4537" y="2000"/>
                      <a:pt x="4537" y="2084"/>
                    </a:cubicBezTo>
                    <a:lnTo>
                      <a:pt x="4537" y="6644"/>
                    </a:lnTo>
                    <a:lnTo>
                      <a:pt x="3287" y="6644"/>
                    </a:lnTo>
                    <a:lnTo>
                      <a:pt x="3287" y="2965"/>
                    </a:lnTo>
                    <a:cubicBezTo>
                      <a:pt x="3287" y="2881"/>
                      <a:pt x="3215" y="2798"/>
                      <a:pt x="3120" y="2798"/>
                    </a:cubicBezTo>
                    <a:lnTo>
                      <a:pt x="1382" y="2798"/>
                    </a:lnTo>
                    <a:cubicBezTo>
                      <a:pt x="1298" y="2798"/>
                      <a:pt x="1215" y="2881"/>
                      <a:pt x="1215" y="2965"/>
                    </a:cubicBezTo>
                    <a:lnTo>
                      <a:pt x="1215" y="6644"/>
                    </a:lnTo>
                    <a:lnTo>
                      <a:pt x="167" y="6644"/>
                    </a:lnTo>
                    <a:cubicBezTo>
                      <a:pt x="72" y="6644"/>
                      <a:pt x="1" y="6715"/>
                      <a:pt x="1" y="6810"/>
                    </a:cubicBezTo>
                    <a:cubicBezTo>
                      <a:pt x="1" y="6894"/>
                      <a:pt x="72" y="6965"/>
                      <a:pt x="167" y="6965"/>
                    </a:cubicBezTo>
                    <a:lnTo>
                      <a:pt x="11002" y="6965"/>
                    </a:lnTo>
                    <a:cubicBezTo>
                      <a:pt x="11085" y="6965"/>
                      <a:pt x="11157" y="6894"/>
                      <a:pt x="11157" y="6810"/>
                    </a:cubicBezTo>
                    <a:cubicBezTo>
                      <a:pt x="11145" y="6715"/>
                      <a:pt x="11073" y="6644"/>
                      <a:pt x="10990" y="6644"/>
                    </a:cubicBezTo>
                    <a:lnTo>
                      <a:pt x="9930" y="6644"/>
                    </a:lnTo>
                    <a:lnTo>
                      <a:pt x="9930" y="167"/>
                    </a:lnTo>
                    <a:cubicBezTo>
                      <a:pt x="9930" y="83"/>
                      <a:pt x="9859" y="0"/>
                      <a:pt x="97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6"/>
              <p:cNvSpPr/>
              <p:nvPr/>
            </p:nvSpPr>
            <p:spPr>
              <a:xfrm>
                <a:off x="3544417" y="2427549"/>
                <a:ext cx="339568" cy="205415"/>
              </a:xfrm>
              <a:custGeom>
                <a:rect b="b" l="l" r="r" t="t"/>
                <a:pathLst>
                  <a:path extrusionOk="0" h="6454" w="10669">
                    <a:moveTo>
                      <a:pt x="10157" y="0"/>
                    </a:moveTo>
                    <a:cubicBezTo>
                      <a:pt x="10125" y="0"/>
                      <a:pt x="10093" y="4"/>
                      <a:pt x="10061" y="12"/>
                    </a:cubicBezTo>
                    <a:lnTo>
                      <a:pt x="8656" y="191"/>
                    </a:lnTo>
                    <a:cubicBezTo>
                      <a:pt x="8382" y="214"/>
                      <a:pt x="8180" y="488"/>
                      <a:pt x="8216" y="762"/>
                    </a:cubicBezTo>
                    <a:cubicBezTo>
                      <a:pt x="8238" y="1032"/>
                      <a:pt x="8483" y="1217"/>
                      <a:pt x="8751" y="1217"/>
                    </a:cubicBezTo>
                    <a:cubicBezTo>
                      <a:pt x="8767" y="1217"/>
                      <a:pt x="8783" y="1216"/>
                      <a:pt x="8799" y="1215"/>
                    </a:cubicBezTo>
                    <a:lnTo>
                      <a:pt x="8906" y="1203"/>
                    </a:lnTo>
                    <a:lnTo>
                      <a:pt x="8906" y="1203"/>
                    </a:lnTo>
                    <a:cubicBezTo>
                      <a:pt x="7204" y="3191"/>
                      <a:pt x="5156" y="4215"/>
                      <a:pt x="3715" y="4727"/>
                    </a:cubicBezTo>
                    <a:cubicBezTo>
                      <a:pt x="1917" y="5370"/>
                      <a:pt x="524" y="5429"/>
                      <a:pt x="500" y="5429"/>
                    </a:cubicBezTo>
                    <a:cubicBezTo>
                      <a:pt x="227" y="5441"/>
                      <a:pt x="0" y="5679"/>
                      <a:pt x="12" y="5965"/>
                    </a:cubicBezTo>
                    <a:cubicBezTo>
                      <a:pt x="24" y="6239"/>
                      <a:pt x="250" y="6453"/>
                      <a:pt x="524" y="6453"/>
                    </a:cubicBezTo>
                    <a:lnTo>
                      <a:pt x="536" y="6453"/>
                    </a:lnTo>
                    <a:cubicBezTo>
                      <a:pt x="596" y="6453"/>
                      <a:pt x="2084" y="6394"/>
                      <a:pt x="4037" y="5703"/>
                    </a:cubicBezTo>
                    <a:cubicBezTo>
                      <a:pt x="5132" y="5322"/>
                      <a:pt x="6156" y="4798"/>
                      <a:pt x="7096" y="4167"/>
                    </a:cubicBezTo>
                    <a:cubicBezTo>
                      <a:pt x="7168" y="4120"/>
                      <a:pt x="7192" y="4013"/>
                      <a:pt x="7144" y="3941"/>
                    </a:cubicBezTo>
                    <a:cubicBezTo>
                      <a:pt x="7113" y="3895"/>
                      <a:pt x="7058" y="3869"/>
                      <a:pt x="7003" y="3869"/>
                    </a:cubicBezTo>
                    <a:cubicBezTo>
                      <a:pt x="6973" y="3869"/>
                      <a:pt x="6943" y="3877"/>
                      <a:pt x="6918" y="3893"/>
                    </a:cubicBezTo>
                    <a:cubicBezTo>
                      <a:pt x="5989" y="4513"/>
                      <a:pt x="5001" y="5025"/>
                      <a:pt x="3929" y="5394"/>
                    </a:cubicBezTo>
                    <a:cubicBezTo>
                      <a:pt x="2024" y="6084"/>
                      <a:pt x="596" y="6120"/>
                      <a:pt x="536" y="6120"/>
                    </a:cubicBezTo>
                    <a:cubicBezTo>
                      <a:pt x="429" y="6120"/>
                      <a:pt x="358" y="6049"/>
                      <a:pt x="358" y="5953"/>
                    </a:cubicBezTo>
                    <a:cubicBezTo>
                      <a:pt x="358" y="5846"/>
                      <a:pt x="429" y="5751"/>
                      <a:pt x="536" y="5751"/>
                    </a:cubicBezTo>
                    <a:cubicBezTo>
                      <a:pt x="548" y="5751"/>
                      <a:pt x="1989" y="5691"/>
                      <a:pt x="3834" y="5036"/>
                    </a:cubicBezTo>
                    <a:cubicBezTo>
                      <a:pt x="5406" y="4489"/>
                      <a:pt x="7632" y="3346"/>
                      <a:pt x="9454" y="1084"/>
                    </a:cubicBezTo>
                    <a:cubicBezTo>
                      <a:pt x="9534" y="969"/>
                      <a:pt x="9459" y="809"/>
                      <a:pt x="9315" y="809"/>
                    </a:cubicBezTo>
                    <a:cubicBezTo>
                      <a:pt x="9310" y="809"/>
                      <a:pt x="9304" y="809"/>
                      <a:pt x="9299" y="810"/>
                    </a:cubicBezTo>
                    <a:lnTo>
                      <a:pt x="8775" y="869"/>
                    </a:lnTo>
                    <a:cubicBezTo>
                      <a:pt x="8768" y="870"/>
                      <a:pt x="8761" y="871"/>
                      <a:pt x="8754" y="871"/>
                    </a:cubicBezTo>
                    <a:cubicBezTo>
                      <a:pt x="8676" y="871"/>
                      <a:pt x="8595" y="815"/>
                      <a:pt x="8573" y="738"/>
                    </a:cubicBezTo>
                    <a:cubicBezTo>
                      <a:pt x="8537" y="631"/>
                      <a:pt x="8620" y="512"/>
                      <a:pt x="8740" y="500"/>
                    </a:cubicBezTo>
                    <a:lnTo>
                      <a:pt x="10133" y="322"/>
                    </a:lnTo>
                    <a:cubicBezTo>
                      <a:pt x="10139" y="321"/>
                      <a:pt x="10146" y="320"/>
                      <a:pt x="10153" y="320"/>
                    </a:cubicBezTo>
                    <a:cubicBezTo>
                      <a:pt x="10253" y="320"/>
                      <a:pt x="10347" y="400"/>
                      <a:pt x="10347" y="500"/>
                    </a:cubicBezTo>
                    <a:lnTo>
                      <a:pt x="10347" y="1893"/>
                    </a:lnTo>
                    <a:cubicBezTo>
                      <a:pt x="10347" y="2000"/>
                      <a:pt x="10252" y="2072"/>
                      <a:pt x="10168" y="2072"/>
                    </a:cubicBezTo>
                    <a:cubicBezTo>
                      <a:pt x="10073" y="2072"/>
                      <a:pt x="9990" y="1988"/>
                      <a:pt x="9990" y="1893"/>
                    </a:cubicBezTo>
                    <a:lnTo>
                      <a:pt x="9990" y="1477"/>
                    </a:lnTo>
                    <a:cubicBezTo>
                      <a:pt x="9990" y="1417"/>
                      <a:pt x="9942" y="1346"/>
                      <a:pt x="9883" y="1334"/>
                    </a:cubicBezTo>
                    <a:cubicBezTo>
                      <a:pt x="9866" y="1324"/>
                      <a:pt x="9848" y="1319"/>
                      <a:pt x="9830" y="1319"/>
                    </a:cubicBezTo>
                    <a:cubicBezTo>
                      <a:pt x="9784" y="1319"/>
                      <a:pt x="9738" y="1347"/>
                      <a:pt x="9704" y="1381"/>
                    </a:cubicBezTo>
                    <a:cubicBezTo>
                      <a:pt x="9085" y="2119"/>
                      <a:pt x="8394" y="2810"/>
                      <a:pt x="7632" y="3382"/>
                    </a:cubicBezTo>
                    <a:cubicBezTo>
                      <a:pt x="7561" y="3441"/>
                      <a:pt x="7537" y="3548"/>
                      <a:pt x="7597" y="3608"/>
                    </a:cubicBezTo>
                    <a:cubicBezTo>
                      <a:pt x="7635" y="3646"/>
                      <a:pt x="7692" y="3674"/>
                      <a:pt x="7744" y="3674"/>
                    </a:cubicBezTo>
                    <a:cubicBezTo>
                      <a:pt x="7773" y="3674"/>
                      <a:pt x="7801" y="3665"/>
                      <a:pt x="7823" y="3643"/>
                    </a:cubicBezTo>
                    <a:cubicBezTo>
                      <a:pt x="8489" y="3131"/>
                      <a:pt x="9109" y="2548"/>
                      <a:pt x="9656" y="1917"/>
                    </a:cubicBezTo>
                    <a:cubicBezTo>
                      <a:pt x="9668" y="2179"/>
                      <a:pt x="9894" y="2405"/>
                      <a:pt x="10156" y="2405"/>
                    </a:cubicBezTo>
                    <a:cubicBezTo>
                      <a:pt x="10442" y="2405"/>
                      <a:pt x="10668" y="2179"/>
                      <a:pt x="10668" y="1893"/>
                    </a:cubicBezTo>
                    <a:lnTo>
                      <a:pt x="10668" y="500"/>
                    </a:lnTo>
                    <a:cubicBezTo>
                      <a:pt x="10621" y="369"/>
                      <a:pt x="10561" y="238"/>
                      <a:pt x="10466" y="131"/>
                    </a:cubicBezTo>
                    <a:cubicBezTo>
                      <a:pt x="10382" y="48"/>
                      <a:pt x="10270" y="0"/>
                      <a:pt x="101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2" name="Google Shape;502;p6"/>
          <p:cNvGrpSpPr/>
          <p:nvPr/>
        </p:nvGrpSpPr>
        <p:grpSpPr>
          <a:xfrm>
            <a:off x="1452060" y="5280286"/>
            <a:ext cx="534946" cy="534946"/>
            <a:chOff x="1452060" y="4405696"/>
            <a:chExt cx="534946" cy="534946"/>
          </a:xfrm>
        </p:grpSpPr>
        <p:sp>
          <p:nvSpPr>
            <p:cNvPr id="503" name="Google Shape;503;p6"/>
            <p:cNvSpPr/>
            <p:nvPr/>
          </p:nvSpPr>
          <p:spPr>
            <a:xfrm>
              <a:off x="1452060" y="4405696"/>
              <a:ext cx="534946" cy="53494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4" name="Google Shape;504;p6"/>
            <p:cNvGrpSpPr/>
            <p:nvPr/>
          </p:nvGrpSpPr>
          <p:grpSpPr>
            <a:xfrm>
              <a:off x="1587258" y="4496558"/>
              <a:ext cx="264550" cy="353222"/>
              <a:chOff x="903530" y="3806125"/>
              <a:chExt cx="264550" cy="353222"/>
            </a:xfrm>
          </p:grpSpPr>
          <p:sp>
            <p:nvSpPr>
              <p:cNvPr id="505" name="Google Shape;505;p6"/>
              <p:cNvSpPr/>
              <p:nvPr/>
            </p:nvSpPr>
            <p:spPr>
              <a:xfrm>
                <a:off x="926637" y="3839321"/>
                <a:ext cx="173237" cy="162002"/>
              </a:xfrm>
              <a:custGeom>
                <a:rect b="b" l="l" r="r" t="t"/>
                <a:pathLst>
                  <a:path extrusionOk="0" h="5090" w="5443">
                    <a:moveTo>
                      <a:pt x="3418" y="1"/>
                    </a:moveTo>
                    <a:cubicBezTo>
                      <a:pt x="2623" y="1"/>
                      <a:pt x="1831" y="307"/>
                      <a:pt x="1227" y="911"/>
                    </a:cubicBezTo>
                    <a:cubicBezTo>
                      <a:pt x="108" y="2030"/>
                      <a:pt x="1" y="3804"/>
                      <a:pt x="989" y="5030"/>
                    </a:cubicBezTo>
                    <a:cubicBezTo>
                      <a:pt x="1013" y="5078"/>
                      <a:pt x="1061" y="5090"/>
                      <a:pt x="1120" y="5090"/>
                    </a:cubicBezTo>
                    <a:cubicBezTo>
                      <a:pt x="1156" y="5090"/>
                      <a:pt x="1192" y="5078"/>
                      <a:pt x="1227" y="5066"/>
                    </a:cubicBezTo>
                    <a:cubicBezTo>
                      <a:pt x="1299" y="5006"/>
                      <a:pt x="1311" y="4899"/>
                      <a:pt x="1251" y="4840"/>
                    </a:cubicBezTo>
                    <a:cubicBezTo>
                      <a:pt x="382" y="3744"/>
                      <a:pt x="477" y="2149"/>
                      <a:pt x="1477" y="1149"/>
                    </a:cubicBezTo>
                    <a:cubicBezTo>
                      <a:pt x="2019" y="607"/>
                      <a:pt x="2735" y="334"/>
                      <a:pt x="3452" y="334"/>
                    </a:cubicBezTo>
                    <a:cubicBezTo>
                      <a:pt x="4059" y="334"/>
                      <a:pt x="4666" y="530"/>
                      <a:pt x="5168" y="923"/>
                    </a:cubicBezTo>
                    <a:cubicBezTo>
                      <a:pt x="5199" y="948"/>
                      <a:pt x="5237" y="961"/>
                      <a:pt x="5273" y="961"/>
                    </a:cubicBezTo>
                    <a:cubicBezTo>
                      <a:pt x="5321" y="961"/>
                      <a:pt x="5367" y="939"/>
                      <a:pt x="5394" y="899"/>
                    </a:cubicBezTo>
                    <a:cubicBezTo>
                      <a:pt x="5442" y="827"/>
                      <a:pt x="5418" y="720"/>
                      <a:pt x="5347" y="672"/>
                    </a:cubicBezTo>
                    <a:cubicBezTo>
                      <a:pt x="4777" y="223"/>
                      <a:pt x="4096" y="1"/>
                      <a:pt x="34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6"/>
              <p:cNvSpPr/>
              <p:nvPr/>
            </p:nvSpPr>
            <p:spPr>
              <a:xfrm>
                <a:off x="903530" y="3806125"/>
                <a:ext cx="264550" cy="353222"/>
              </a:xfrm>
              <a:custGeom>
                <a:rect b="b" l="l" r="r" t="t"/>
                <a:pathLst>
                  <a:path extrusionOk="0" h="11098" w="8312">
                    <a:moveTo>
                      <a:pt x="4144" y="322"/>
                    </a:moveTo>
                    <a:cubicBezTo>
                      <a:pt x="6251" y="322"/>
                      <a:pt x="7966" y="2025"/>
                      <a:pt x="7966" y="4144"/>
                    </a:cubicBezTo>
                    <a:cubicBezTo>
                      <a:pt x="7978" y="5085"/>
                      <a:pt x="7775" y="6002"/>
                      <a:pt x="7371" y="6895"/>
                    </a:cubicBezTo>
                    <a:cubicBezTo>
                      <a:pt x="7037" y="7609"/>
                      <a:pt x="6597" y="8323"/>
                      <a:pt x="6025" y="8978"/>
                    </a:cubicBezTo>
                    <a:cubicBezTo>
                      <a:pt x="5228" y="9919"/>
                      <a:pt x="4418" y="10526"/>
                      <a:pt x="4156" y="10717"/>
                    </a:cubicBezTo>
                    <a:cubicBezTo>
                      <a:pt x="3882" y="10538"/>
                      <a:pt x="3084" y="9931"/>
                      <a:pt x="2275" y="8990"/>
                    </a:cubicBezTo>
                    <a:cubicBezTo>
                      <a:pt x="1715" y="8323"/>
                      <a:pt x="1251" y="7621"/>
                      <a:pt x="929" y="6895"/>
                    </a:cubicBezTo>
                    <a:cubicBezTo>
                      <a:pt x="525" y="6002"/>
                      <a:pt x="310" y="5085"/>
                      <a:pt x="310" y="4144"/>
                    </a:cubicBezTo>
                    <a:cubicBezTo>
                      <a:pt x="310" y="2025"/>
                      <a:pt x="2025" y="322"/>
                      <a:pt x="4144" y="322"/>
                    </a:cubicBezTo>
                    <a:close/>
                    <a:moveTo>
                      <a:pt x="4156" y="1"/>
                    </a:moveTo>
                    <a:cubicBezTo>
                      <a:pt x="1858" y="1"/>
                      <a:pt x="1" y="1870"/>
                      <a:pt x="1" y="4156"/>
                    </a:cubicBezTo>
                    <a:cubicBezTo>
                      <a:pt x="1" y="5121"/>
                      <a:pt x="215" y="6097"/>
                      <a:pt x="644" y="7049"/>
                    </a:cubicBezTo>
                    <a:cubicBezTo>
                      <a:pt x="989" y="7788"/>
                      <a:pt x="1441" y="8514"/>
                      <a:pt x="2037" y="9216"/>
                    </a:cubicBezTo>
                    <a:cubicBezTo>
                      <a:pt x="3037" y="10395"/>
                      <a:pt x="4037" y="11050"/>
                      <a:pt x="4061" y="11062"/>
                    </a:cubicBezTo>
                    <a:cubicBezTo>
                      <a:pt x="4096" y="11074"/>
                      <a:pt x="4120" y="11098"/>
                      <a:pt x="4156" y="11098"/>
                    </a:cubicBezTo>
                    <a:cubicBezTo>
                      <a:pt x="4180" y="11098"/>
                      <a:pt x="4215" y="11074"/>
                      <a:pt x="4239" y="11062"/>
                    </a:cubicBezTo>
                    <a:cubicBezTo>
                      <a:pt x="4287" y="11038"/>
                      <a:pt x="5275" y="10395"/>
                      <a:pt x="6263" y="9216"/>
                    </a:cubicBezTo>
                    <a:cubicBezTo>
                      <a:pt x="6859" y="8538"/>
                      <a:pt x="7323" y="7800"/>
                      <a:pt x="7668" y="7049"/>
                    </a:cubicBezTo>
                    <a:cubicBezTo>
                      <a:pt x="8085" y="6109"/>
                      <a:pt x="8311" y="5144"/>
                      <a:pt x="8311" y="4156"/>
                    </a:cubicBezTo>
                    <a:cubicBezTo>
                      <a:pt x="8311" y="1870"/>
                      <a:pt x="6442" y="1"/>
                      <a:pt x="41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6"/>
              <p:cNvSpPr/>
              <p:nvPr/>
            </p:nvSpPr>
            <p:spPr>
              <a:xfrm>
                <a:off x="1008879" y="3904059"/>
                <a:ext cx="54966" cy="18460"/>
              </a:xfrm>
              <a:custGeom>
                <a:rect b="b" l="l" r="r" t="t"/>
                <a:pathLst>
                  <a:path extrusionOk="0" h="580" w="1727">
                    <a:moveTo>
                      <a:pt x="648" y="1"/>
                    </a:moveTo>
                    <a:cubicBezTo>
                      <a:pt x="492" y="1"/>
                      <a:pt x="319" y="16"/>
                      <a:pt x="132" y="55"/>
                    </a:cubicBezTo>
                    <a:cubicBezTo>
                      <a:pt x="60" y="67"/>
                      <a:pt x="1" y="127"/>
                      <a:pt x="1" y="222"/>
                    </a:cubicBezTo>
                    <a:lnTo>
                      <a:pt x="1" y="401"/>
                    </a:lnTo>
                    <a:cubicBezTo>
                      <a:pt x="1" y="484"/>
                      <a:pt x="72" y="555"/>
                      <a:pt x="155" y="555"/>
                    </a:cubicBezTo>
                    <a:cubicBezTo>
                      <a:pt x="251" y="555"/>
                      <a:pt x="322" y="484"/>
                      <a:pt x="322" y="401"/>
                    </a:cubicBezTo>
                    <a:lnTo>
                      <a:pt x="322" y="365"/>
                    </a:lnTo>
                    <a:cubicBezTo>
                      <a:pt x="434" y="350"/>
                      <a:pt x="539" y="343"/>
                      <a:pt x="636" y="343"/>
                    </a:cubicBezTo>
                    <a:cubicBezTo>
                      <a:pt x="841" y="343"/>
                      <a:pt x="1011" y="372"/>
                      <a:pt x="1132" y="413"/>
                    </a:cubicBezTo>
                    <a:cubicBezTo>
                      <a:pt x="1334" y="472"/>
                      <a:pt x="1453" y="543"/>
                      <a:pt x="1465" y="543"/>
                    </a:cubicBezTo>
                    <a:cubicBezTo>
                      <a:pt x="1501" y="555"/>
                      <a:pt x="1525" y="579"/>
                      <a:pt x="1560" y="579"/>
                    </a:cubicBezTo>
                    <a:cubicBezTo>
                      <a:pt x="1620" y="579"/>
                      <a:pt x="1667" y="543"/>
                      <a:pt x="1691" y="496"/>
                    </a:cubicBezTo>
                    <a:cubicBezTo>
                      <a:pt x="1727" y="401"/>
                      <a:pt x="1703" y="305"/>
                      <a:pt x="1632" y="246"/>
                    </a:cubicBezTo>
                    <a:cubicBezTo>
                      <a:pt x="1613" y="236"/>
                      <a:pt x="1255" y="1"/>
                      <a:pt x="6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6"/>
              <p:cNvSpPr/>
              <p:nvPr/>
            </p:nvSpPr>
            <p:spPr>
              <a:xfrm>
                <a:off x="972118" y="3872072"/>
                <a:ext cx="172473" cy="164866"/>
              </a:xfrm>
              <a:custGeom>
                <a:rect b="b" l="l" r="r" t="t"/>
                <a:pathLst>
                  <a:path extrusionOk="0" h="5180" w="5419">
                    <a:moveTo>
                      <a:pt x="3239" y="346"/>
                    </a:moveTo>
                    <a:lnTo>
                      <a:pt x="3239" y="1144"/>
                    </a:lnTo>
                    <a:cubicBezTo>
                      <a:pt x="3239" y="1287"/>
                      <a:pt x="3203" y="1418"/>
                      <a:pt x="3144" y="1537"/>
                    </a:cubicBezTo>
                    <a:lnTo>
                      <a:pt x="3084" y="1668"/>
                    </a:lnTo>
                    <a:cubicBezTo>
                      <a:pt x="3073" y="1703"/>
                      <a:pt x="3073" y="1715"/>
                      <a:pt x="3073" y="1739"/>
                    </a:cubicBezTo>
                    <a:lnTo>
                      <a:pt x="3073" y="2084"/>
                    </a:lnTo>
                    <a:cubicBezTo>
                      <a:pt x="3073" y="2370"/>
                      <a:pt x="2953" y="2632"/>
                      <a:pt x="2763" y="2846"/>
                    </a:cubicBezTo>
                    <a:cubicBezTo>
                      <a:pt x="2558" y="3028"/>
                      <a:pt x="2311" y="3145"/>
                      <a:pt x="2040" y="3145"/>
                    </a:cubicBezTo>
                    <a:cubicBezTo>
                      <a:pt x="2027" y="3145"/>
                      <a:pt x="2014" y="3144"/>
                      <a:pt x="2001" y="3144"/>
                    </a:cubicBezTo>
                    <a:cubicBezTo>
                      <a:pt x="1406" y="3108"/>
                      <a:pt x="941" y="2620"/>
                      <a:pt x="941" y="2037"/>
                    </a:cubicBezTo>
                    <a:lnTo>
                      <a:pt x="941" y="1739"/>
                    </a:lnTo>
                    <a:cubicBezTo>
                      <a:pt x="941" y="1715"/>
                      <a:pt x="941" y="1703"/>
                      <a:pt x="929" y="1668"/>
                    </a:cubicBezTo>
                    <a:lnTo>
                      <a:pt x="870" y="1537"/>
                    </a:lnTo>
                    <a:cubicBezTo>
                      <a:pt x="810" y="1418"/>
                      <a:pt x="775" y="1287"/>
                      <a:pt x="775" y="1144"/>
                    </a:cubicBezTo>
                    <a:cubicBezTo>
                      <a:pt x="775" y="703"/>
                      <a:pt x="1132" y="346"/>
                      <a:pt x="1584" y="346"/>
                    </a:cubicBezTo>
                    <a:close/>
                    <a:moveTo>
                      <a:pt x="1465" y="3346"/>
                    </a:moveTo>
                    <a:cubicBezTo>
                      <a:pt x="1608" y="3406"/>
                      <a:pt x="1775" y="3453"/>
                      <a:pt x="1953" y="3465"/>
                    </a:cubicBezTo>
                    <a:lnTo>
                      <a:pt x="2001" y="3465"/>
                    </a:lnTo>
                    <a:cubicBezTo>
                      <a:pt x="2180" y="3465"/>
                      <a:pt x="2370" y="3442"/>
                      <a:pt x="2537" y="3370"/>
                    </a:cubicBezTo>
                    <a:lnTo>
                      <a:pt x="2537" y="3584"/>
                    </a:lnTo>
                    <a:cubicBezTo>
                      <a:pt x="2537" y="3632"/>
                      <a:pt x="2549" y="3692"/>
                      <a:pt x="2549" y="3739"/>
                    </a:cubicBezTo>
                    <a:lnTo>
                      <a:pt x="2001" y="4156"/>
                    </a:lnTo>
                    <a:lnTo>
                      <a:pt x="1453" y="3727"/>
                    </a:lnTo>
                    <a:cubicBezTo>
                      <a:pt x="1465" y="3680"/>
                      <a:pt x="1465" y="3632"/>
                      <a:pt x="1465" y="3573"/>
                    </a:cubicBezTo>
                    <a:lnTo>
                      <a:pt x="1465" y="3346"/>
                    </a:lnTo>
                    <a:close/>
                    <a:moveTo>
                      <a:pt x="1251" y="3977"/>
                    </a:moveTo>
                    <a:lnTo>
                      <a:pt x="1834" y="4406"/>
                    </a:lnTo>
                    <a:lnTo>
                      <a:pt x="1834" y="4870"/>
                    </a:lnTo>
                    <a:cubicBezTo>
                      <a:pt x="1334" y="4835"/>
                      <a:pt x="822" y="4680"/>
                      <a:pt x="394" y="4358"/>
                    </a:cubicBezTo>
                    <a:cubicBezTo>
                      <a:pt x="417" y="4335"/>
                      <a:pt x="465" y="4299"/>
                      <a:pt x="501" y="4287"/>
                    </a:cubicBezTo>
                    <a:lnTo>
                      <a:pt x="1132" y="4049"/>
                    </a:lnTo>
                    <a:cubicBezTo>
                      <a:pt x="1179" y="4037"/>
                      <a:pt x="1227" y="4001"/>
                      <a:pt x="1251" y="3977"/>
                    </a:cubicBezTo>
                    <a:close/>
                    <a:moveTo>
                      <a:pt x="2739" y="3989"/>
                    </a:moveTo>
                    <a:cubicBezTo>
                      <a:pt x="2787" y="4025"/>
                      <a:pt x="2822" y="4037"/>
                      <a:pt x="2858" y="4061"/>
                    </a:cubicBezTo>
                    <a:lnTo>
                      <a:pt x="3632" y="4346"/>
                    </a:lnTo>
                    <a:cubicBezTo>
                      <a:pt x="3192" y="4656"/>
                      <a:pt x="2680" y="4835"/>
                      <a:pt x="2168" y="4870"/>
                    </a:cubicBezTo>
                    <a:lnTo>
                      <a:pt x="2168" y="4418"/>
                    </a:lnTo>
                    <a:lnTo>
                      <a:pt x="2739" y="3989"/>
                    </a:lnTo>
                    <a:close/>
                    <a:moveTo>
                      <a:pt x="1596" y="1"/>
                    </a:moveTo>
                    <a:cubicBezTo>
                      <a:pt x="977" y="1"/>
                      <a:pt x="465" y="501"/>
                      <a:pt x="465" y="1132"/>
                    </a:cubicBezTo>
                    <a:cubicBezTo>
                      <a:pt x="465" y="1310"/>
                      <a:pt x="513" y="1501"/>
                      <a:pt x="596" y="1668"/>
                    </a:cubicBezTo>
                    <a:lnTo>
                      <a:pt x="644" y="1751"/>
                    </a:lnTo>
                    <a:lnTo>
                      <a:pt x="644" y="2013"/>
                    </a:lnTo>
                    <a:cubicBezTo>
                      <a:pt x="644" y="2453"/>
                      <a:pt x="858" y="2858"/>
                      <a:pt x="1168" y="3120"/>
                    </a:cubicBezTo>
                    <a:lnTo>
                      <a:pt x="1168" y="3561"/>
                    </a:lnTo>
                    <a:cubicBezTo>
                      <a:pt x="1168" y="3632"/>
                      <a:pt x="1120" y="3704"/>
                      <a:pt x="1048" y="3739"/>
                    </a:cubicBezTo>
                    <a:lnTo>
                      <a:pt x="406" y="3977"/>
                    </a:lnTo>
                    <a:cubicBezTo>
                      <a:pt x="239" y="4037"/>
                      <a:pt x="108" y="4168"/>
                      <a:pt x="36" y="4311"/>
                    </a:cubicBezTo>
                    <a:cubicBezTo>
                      <a:pt x="1" y="4394"/>
                      <a:pt x="25" y="4466"/>
                      <a:pt x="84" y="4513"/>
                    </a:cubicBezTo>
                    <a:cubicBezTo>
                      <a:pt x="644" y="4954"/>
                      <a:pt x="1334" y="5180"/>
                      <a:pt x="2001" y="5180"/>
                    </a:cubicBezTo>
                    <a:cubicBezTo>
                      <a:pt x="2799" y="5180"/>
                      <a:pt x="3596" y="4870"/>
                      <a:pt x="4204" y="4275"/>
                    </a:cubicBezTo>
                    <a:cubicBezTo>
                      <a:pt x="5323" y="3168"/>
                      <a:pt x="5418" y="1406"/>
                      <a:pt x="4442" y="167"/>
                    </a:cubicBezTo>
                    <a:cubicBezTo>
                      <a:pt x="4405" y="124"/>
                      <a:pt x="4351" y="98"/>
                      <a:pt x="4301" y="98"/>
                    </a:cubicBezTo>
                    <a:cubicBezTo>
                      <a:pt x="4269" y="98"/>
                      <a:pt x="4239" y="108"/>
                      <a:pt x="4216" y="132"/>
                    </a:cubicBezTo>
                    <a:cubicBezTo>
                      <a:pt x="4144" y="191"/>
                      <a:pt x="4132" y="298"/>
                      <a:pt x="4192" y="358"/>
                    </a:cubicBezTo>
                    <a:cubicBezTo>
                      <a:pt x="5061" y="1465"/>
                      <a:pt x="4966" y="3049"/>
                      <a:pt x="3965" y="4049"/>
                    </a:cubicBezTo>
                    <a:lnTo>
                      <a:pt x="3906" y="4108"/>
                    </a:lnTo>
                    <a:cubicBezTo>
                      <a:pt x="3870" y="4096"/>
                      <a:pt x="3835" y="4061"/>
                      <a:pt x="3799" y="4049"/>
                    </a:cubicBezTo>
                    <a:lnTo>
                      <a:pt x="2977" y="3739"/>
                    </a:lnTo>
                    <a:cubicBezTo>
                      <a:pt x="2906" y="3704"/>
                      <a:pt x="2858" y="3644"/>
                      <a:pt x="2858" y="3561"/>
                    </a:cubicBezTo>
                    <a:lnTo>
                      <a:pt x="2858" y="3144"/>
                    </a:lnTo>
                    <a:cubicBezTo>
                      <a:pt x="2894" y="3108"/>
                      <a:pt x="2942" y="3084"/>
                      <a:pt x="2965" y="3049"/>
                    </a:cubicBezTo>
                    <a:cubicBezTo>
                      <a:pt x="3239" y="2787"/>
                      <a:pt x="3382" y="2441"/>
                      <a:pt x="3382" y="2072"/>
                    </a:cubicBezTo>
                    <a:lnTo>
                      <a:pt x="3382" y="1751"/>
                    </a:lnTo>
                    <a:lnTo>
                      <a:pt x="3430" y="1668"/>
                    </a:lnTo>
                    <a:cubicBezTo>
                      <a:pt x="3513" y="1501"/>
                      <a:pt x="3561" y="1310"/>
                      <a:pt x="3561" y="1132"/>
                    </a:cubicBezTo>
                    <a:lnTo>
                      <a:pt x="3561" y="167"/>
                    </a:lnTo>
                    <a:cubicBezTo>
                      <a:pt x="3561" y="72"/>
                      <a:pt x="3489" y="1"/>
                      <a:pt x="3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09" name="Google Shape;509;p6"/>
          <p:cNvSpPr/>
          <p:nvPr/>
        </p:nvSpPr>
        <p:spPr>
          <a:xfrm>
            <a:off x="-4455277" y="4700181"/>
            <a:ext cx="23498591" cy="450260"/>
          </a:xfrm>
          <a:custGeom>
            <a:rect b="b" l="l" r="r" t="t"/>
            <a:pathLst>
              <a:path extrusionOk="0" h="450260" w="23498591">
                <a:moveTo>
                  <a:pt x="0" y="0"/>
                </a:moveTo>
                <a:lnTo>
                  <a:pt x="8327624" y="0"/>
                </a:lnTo>
                <a:cubicBezTo>
                  <a:pt x="8656083" y="2229"/>
                  <a:pt x="8622270" y="358157"/>
                  <a:pt x="9009283" y="356116"/>
                </a:cubicBezTo>
                <a:cubicBezTo>
                  <a:pt x="9372108" y="354203"/>
                  <a:pt x="9384442" y="41974"/>
                  <a:pt x="9617086" y="3134"/>
                </a:cubicBezTo>
                <a:lnTo>
                  <a:pt x="9656467" y="0"/>
                </a:lnTo>
                <a:lnTo>
                  <a:pt x="23498591" y="0"/>
                </a:lnTo>
                <a:lnTo>
                  <a:pt x="23498591" y="450260"/>
                </a:lnTo>
                <a:lnTo>
                  <a:pt x="0" y="4502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grpSp>
        <p:nvGrpSpPr>
          <p:cNvPr id="510" name="Google Shape;510;p6"/>
          <p:cNvGrpSpPr/>
          <p:nvPr/>
        </p:nvGrpSpPr>
        <p:grpSpPr>
          <a:xfrm>
            <a:off x="2958661" y="4740873"/>
            <a:ext cx="355434" cy="355815"/>
            <a:chOff x="4673540" y="3680297"/>
            <a:chExt cx="355434" cy="355815"/>
          </a:xfrm>
        </p:grpSpPr>
        <p:sp>
          <p:nvSpPr>
            <p:cNvPr id="511" name="Google Shape;511;p6"/>
            <p:cNvSpPr/>
            <p:nvPr/>
          </p:nvSpPr>
          <p:spPr>
            <a:xfrm>
              <a:off x="4673540" y="3680297"/>
              <a:ext cx="355434" cy="355815"/>
            </a:xfrm>
            <a:custGeom>
              <a:rect b="b" l="l" r="r" t="t"/>
              <a:pathLst>
                <a:path extrusionOk="0" h="11205" w="11193">
                  <a:moveTo>
                    <a:pt x="2012" y="0"/>
                  </a:moveTo>
                  <a:cubicBezTo>
                    <a:pt x="905" y="0"/>
                    <a:pt x="0" y="893"/>
                    <a:pt x="0" y="2013"/>
                  </a:cubicBezTo>
                  <a:lnTo>
                    <a:pt x="0" y="9192"/>
                  </a:lnTo>
                  <a:cubicBezTo>
                    <a:pt x="0" y="10287"/>
                    <a:pt x="893" y="11204"/>
                    <a:pt x="2012" y="11204"/>
                  </a:cubicBezTo>
                  <a:lnTo>
                    <a:pt x="9180" y="11204"/>
                  </a:lnTo>
                  <a:cubicBezTo>
                    <a:pt x="10287" y="11204"/>
                    <a:pt x="11192" y="10311"/>
                    <a:pt x="11192" y="9192"/>
                  </a:cubicBezTo>
                  <a:lnTo>
                    <a:pt x="11192" y="2013"/>
                  </a:lnTo>
                  <a:cubicBezTo>
                    <a:pt x="11180" y="917"/>
                    <a:pt x="10287" y="0"/>
                    <a:pt x="9180" y="0"/>
                  </a:cubicBezTo>
                  <a:lnTo>
                    <a:pt x="8085" y="0"/>
                  </a:lnTo>
                  <a:cubicBezTo>
                    <a:pt x="7989" y="0"/>
                    <a:pt x="7918" y="84"/>
                    <a:pt x="7918" y="167"/>
                  </a:cubicBezTo>
                  <a:cubicBezTo>
                    <a:pt x="7918" y="262"/>
                    <a:pt x="7989" y="334"/>
                    <a:pt x="8085" y="334"/>
                  </a:cubicBezTo>
                  <a:lnTo>
                    <a:pt x="9180" y="334"/>
                  </a:lnTo>
                  <a:cubicBezTo>
                    <a:pt x="10109" y="334"/>
                    <a:pt x="10847" y="1084"/>
                    <a:pt x="10847" y="2001"/>
                  </a:cubicBezTo>
                  <a:lnTo>
                    <a:pt x="10847" y="9180"/>
                  </a:lnTo>
                  <a:cubicBezTo>
                    <a:pt x="10847" y="10097"/>
                    <a:pt x="10109" y="10847"/>
                    <a:pt x="9180" y="10847"/>
                  </a:cubicBezTo>
                  <a:lnTo>
                    <a:pt x="2012" y="10847"/>
                  </a:lnTo>
                  <a:cubicBezTo>
                    <a:pt x="1084" y="10847"/>
                    <a:pt x="345" y="10097"/>
                    <a:pt x="345" y="9180"/>
                  </a:cubicBezTo>
                  <a:lnTo>
                    <a:pt x="345" y="2001"/>
                  </a:lnTo>
                  <a:cubicBezTo>
                    <a:pt x="345" y="1084"/>
                    <a:pt x="1084" y="334"/>
                    <a:pt x="2012" y="334"/>
                  </a:cubicBezTo>
                  <a:lnTo>
                    <a:pt x="7418" y="334"/>
                  </a:lnTo>
                  <a:cubicBezTo>
                    <a:pt x="7501" y="334"/>
                    <a:pt x="7573" y="262"/>
                    <a:pt x="7573" y="167"/>
                  </a:cubicBezTo>
                  <a:cubicBezTo>
                    <a:pt x="7573" y="84"/>
                    <a:pt x="7501" y="0"/>
                    <a:pt x="7418" y="0"/>
                  </a:cubicBezTo>
                  <a:close/>
                </a:path>
              </a:pathLst>
            </a:custGeom>
            <a:solidFill>
              <a:srgbClr val="93B9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4805864" y="3736630"/>
              <a:ext cx="93042" cy="92661"/>
            </a:xfrm>
            <a:custGeom>
              <a:rect b="b" l="l" r="r" t="t"/>
              <a:pathLst>
                <a:path extrusionOk="0" h="2918" w="2930">
                  <a:moveTo>
                    <a:pt x="1477" y="334"/>
                  </a:moveTo>
                  <a:cubicBezTo>
                    <a:pt x="2096" y="334"/>
                    <a:pt x="2608" y="834"/>
                    <a:pt x="2608" y="1465"/>
                  </a:cubicBezTo>
                  <a:cubicBezTo>
                    <a:pt x="2608" y="2084"/>
                    <a:pt x="2096" y="2596"/>
                    <a:pt x="1477" y="2596"/>
                  </a:cubicBezTo>
                  <a:cubicBezTo>
                    <a:pt x="846" y="2596"/>
                    <a:pt x="346" y="2084"/>
                    <a:pt x="346" y="1465"/>
                  </a:cubicBezTo>
                  <a:cubicBezTo>
                    <a:pt x="346" y="834"/>
                    <a:pt x="846" y="334"/>
                    <a:pt x="1477" y="334"/>
                  </a:cubicBezTo>
                  <a:close/>
                  <a:moveTo>
                    <a:pt x="1477" y="0"/>
                  </a:moveTo>
                  <a:cubicBezTo>
                    <a:pt x="667" y="0"/>
                    <a:pt x="12" y="655"/>
                    <a:pt x="12" y="1465"/>
                  </a:cubicBezTo>
                  <a:cubicBezTo>
                    <a:pt x="0" y="2263"/>
                    <a:pt x="655" y="2918"/>
                    <a:pt x="1477" y="2918"/>
                  </a:cubicBezTo>
                  <a:cubicBezTo>
                    <a:pt x="2274" y="2918"/>
                    <a:pt x="2929" y="2263"/>
                    <a:pt x="2929" y="1465"/>
                  </a:cubicBezTo>
                  <a:cubicBezTo>
                    <a:pt x="2929" y="655"/>
                    <a:pt x="2274" y="0"/>
                    <a:pt x="1477" y="0"/>
                  </a:cubicBezTo>
                  <a:close/>
                </a:path>
              </a:pathLst>
            </a:custGeom>
            <a:solidFill>
              <a:srgbClr val="93B9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4779380" y="3841358"/>
              <a:ext cx="143723" cy="138801"/>
            </a:xfrm>
            <a:custGeom>
              <a:rect b="b" l="l" r="r" t="t"/>
              <a:pathLst>
                <a:path extrusionOk="0" h="4371" w="4526">
                  <a:moveTo>
                    <a:pt x="477" y="1"/>
                  </a:moveTo>
                  <a:cubicBezTo>
                    <a:pt x="215" y="1"/>
                    <a:pt x="1" y="203"/>
                    <a:pt x="1" y="477"/>
                  </a:cubicBezTo>
                  <a:lnTo>
                    <a:pt x="1" y="893"/>
                  </a:lnTo>
                  <a:cubicBezTo>
                    <a:pt x="1" y="1155"/>
                    <a:pt x="203" y="1370"/>
                    <a:pt x="477" y="1370"/>
                  </a:cubicBezTo>
                  <a:lnTo>
                    <a:pt x="763" y="1370"/>
                  </a:lnTo>
                  <a:cubicBezTo>
                    <a:pt x="834" y="1370"/>
                    <a:pt x="906" y="1429"/>
                    <a:pt x="906" y="1513"/>
                  </a:cubicBezTo>
                  <a:lnTo>
                    <a:pt x="906" y="2858"/>
                  </a:lnTo>
                  <a:cubicBezTo>
                    <a:pt x="906" y="2929"/>
                    <a:pt x="846" y="3001"/>
                    <a:pt x="763" y="3001"/>
                  </a:cubicBezTo>
                  <a:lnTo>
                    <a:pt x="572" y="3001"/>
                  </a:lnTo>
                  <a:cubicBezTo>
                    <a:pt x="299" y="3001"/>
                    <a:pt x="96" y="3215"/>
                    <a:pt x="96" y="3477"/>
                  </a:cubicBezTo>
                  <a:lnTo>
                    <a:pt x="96" y="3894"/>
                  </a:lnTo>
                  <a:cubicBezTo>
                    <a:pt x="96" y="4168"/>
                    <a:pt x="299" y="4370"/>
                    <a:pt x="572" y="4370"/>
                  </a:cubicBezTo>
                  <a:lnTo>
                    <a:pt x="4049" y="4370"/>
                  </a:lnTo>
                  <a:cubicBezTo>
                    <a:pt x="4311" y="4370"/>
                    <a:pt x="4525" y="4168"/>
                    <a:pt x="4525" y="3894"/>
                  </a:cubicBezTo>
                  <a:lnTo>
                    <a:pt x="4525" y="3477"/>
                  </a:lnTo>
                  <a:cubicBezTo>
                    <a:pt x="4525" y="3215"/>
                    <a:pt x="4311" y="3001"/>
                    <a:pt x="4049" y="3001"/>
                  </a:cubicBezTo>
                  <a:lnTo>
                    <a:pt x="3859" y="3001"/>
                  </a:lnTo>
                  <a:cubicBezTo>
                    <a:pt x="3787" y="3001"/>
                    <a:pt x="3704" y="2941"/>
                    <a:pt x="3704" y="2858"/>
                  </a:cubicBezTo>
                  <a:lnTo>
                    <a:pt x="3704" y="477"/>
                  </a:lnTo>
                  <a:cubicBezTo>
                    <a:pt x="3704" y="203"/>
                    <a:pt x="3501" y="1"/>
                    <a:pt x="3228" y="1"/>
                  </a:cubicBezTo>
                  <a:lnTo>
                    <a:pt x="1442" y="1"/>
                  </a:lnTo>
                  <a:cubicBezTo>
                    <a:pt x="1358" y="1"/>
                    <a:pt x="1287" y="72"/>
                    <a:pt x="1287" y="155"/>
                  </a:cubicBezTo>
                  <a:cubicBezTo>
                    <a:pt x="1287" y="251"/>
                    <a:pt x="1358" y="322"/>
                    <a:pt x="1442" y="322"/>
                  </a:cubicBezTo>
                  <a:lnTo>
                    <a:pt x="3228" y="322"/>
                  </a:lnTo>
                  <a:cubicBezTo>
                    <a:pt x="3311" y="322"/>
                    <a:pt x="3382" y="382"/>
                    <a:pt x="3382" y="477"/>
                  </a:cubicBezTo>
                  <a:lnTo>
                    <a:pt x="3382" y="2858"/>
                  </a:lnTo>
                  <a:cubicBezTo>
                    <a:pt x="3382" y="3120"/>
                    <a:pt x="3585" y="3334"/>
                    <a:pt x="3859" y="3334"/>
                  </a:cubicBezTo>
                  <a:lnTo>
                    <a:pt x="4049" y="3334"/>
                  </a:lnTo>
                  <a:cubicBezTo>
                    <a:pt x="4121" y="3334"/>
                    <a:pt x="4204" y="3394"/>
                    <a:pt x="4204" y="3477"/>
                  </a:cubicBezTo>
                  <a:lnTo>
                    <a:pt x="4204" y="3894"/>
                  </a:lnTo>
                  <a:cubicBezTo>
                    <a:pt x="4204" y="3965"/>
                    <a:pt x="4132" y="4049"/>
                    <a:pt x="4049" y="4049"/>
                  </a:cubicBezTo>
                  <a:lnTo>
                    <a:pt x="572" y="4049"/>
                  </a:lnTo>
                  <a:cubicBezTo>
                    <a:pt x="489" y="4049"/>
                    <a:pt x="418" y="3989"/>
                    <a:pt x="418" y="3894"/>
                  </a:cubicBezTo>
                  <a:lnTo>
                    <a:pt x="418" y="3477"/>
                  </a:lnTo>
                  <a:cubicBezTo>
                    <a:pt x="418" y="3406"/>
                    <a:pt x="477" y="3334"/>
                    <a:pt x="572" y="3334"/>
                  </a:cubicBezTo>
                  <a:lnTo>
                    <a:pt x="763" y="3334"/>
                  </a:lnTo>
                  <a:cubicBezTo>
                    <a:pt x="1025" y="3334"/>
                    <a:pt x="1239" y="3120"/>
                    <a:pt x="1239" y="2858"/>
                  </a:cubicBezTo>
                  <a:lnTo>
                    <a:pt x="1239" y="1513"/>
                  </a:lnTo>
                  <a:cubicBezTo>
                    <a:pt x="1239" y="1251"/>
                    <a:pt x="1025" y="1036"/>
                    <a:pt x="763" y="1036"/>
                  </a:cubicBezTo>
                  <a:lnTo>
                    <a:pt x="477" y="1036"/>
                  </a:lnTo>
                  <a:cubicBezTo>
                    <a:pt x="406" y="1036"/>
                    <a:pt x="334" y="977"/>
                    <a:pt x="334" y="893"/>
                  </a:cubicBezTo>
                  <a:lnTo>
                    <a:pt x="334" y="477"/>
                  </a:lnTo>
                  <a:cubicBezTo>
                    <a:pt x="334" y="393"/>
                    <a:pt x="394" y="322"/>
                    <a:pt x="477" y="322"/>
                  </a:cubicBezTo>
                  <a:lnTo>
                    <a:pt x="787" y="322"/>
                  </a:lnTo>
                  <a:cubicBezTo>
                    <a:pt x="882" y="322"/>
                    <a:pt x="953" y="251"/>
                    <a:pt x="953" y="155"/>
                  </a:cubicBezTo>
                  <a:cubicBezTo>
                    <a:pt x="953" y="72"/>
                    <a:pt x="882" y="1"/>
                    <a:pt x="787" y="1"/>
                  </a:cubicBezTo>
                  <a:close/>
                </a:path>
              </a:pathLst>
            </a:custGeom>
            <a:solidFill>
              <a:srgbClr val="93B9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4" name="Google Shape;514;p6"/>
          <p:cNvGrpSpPr/>
          <p:nvPr/>
        </p:nvGrpSpPr>
        <p:grpSpPr>
          <a:xfrm>
            <a:off x="4374141" y="4675920"/>
            <a:ext cx="353954" cy="318880"/>
            <a:chOff x="3988156" y="3380210"/>
            <a:chExt cx="353954" cy="318880"/>
          </a:xfrm>
        </p:grpSpPr>
        <p:sp>
          <p:nvSpPr>
            <p:cNvPr id="515" name="Google Shape;515;p6"/>
            <p:cNvSpPr/>
            <p:nvPr/>
          </p:nvSpPr>
          <p:spPr>
            <a:xfrm>
              <a:off x="4134053" y="3446156"/>
              <a:ext cx="28454" cy="49269"/>
            </a:xfrm>
            <a:custGeom>
              <a:rect b="b" l="l" r="r" t="t"/>
              <a:pathLst>
                <a:path extrusionOk="0" h="1548" w="894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4188988" y="3398001"/>
              <a:ext cx="81510" cy="81510"/>
            </a:xfrm>
            <a:custGeom>
              <a:rect b="b" l="l" r="r" t="t"/>
              <a:pathLst>
                <a:path extrusionOk="0" h="2561" w="2561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4090863" y="3380210"/>
              <a:ext cx="195930" cy="146311"/>
            </a:xfrm>
            <a:custGeom>
              <a:rect b="b" l="l" r="r" t="t"/>
              <a:pathLst>
                <a:path extrusionOk="0" h="4597" w="6156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4215914" y="3415061"/>
              <a:ext cx="28072" cy="49301"/>
            </a:xfrm>
            <a:custGeom>
              <a:rect b="b" l="l" r="r" t="t"/>
              <a:pathLst>
                <a:path extrusionOk="0" h="1549" w="882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3988156" y="3495935"/>
              <a:ext cx="353954" cy="203155"/>
            </a:xfrm>
            <a:custGeom>
              <a:rect b="b" l="l" r="r" t="t"/>
              <a:pathLst>
                <a:path extrusionOk="0" h="6383" w="11121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0" name="Google Shape;520;p6"/>
          <p:cNvGrpSpPr/>
          <p:nvPr/>
        </p:nvGrpSpPr>
        <p:grpSpPr>
          <a:xfrm>
            <a:off x="5761688" y="4755251"/>
            <a:ext cx="446826" cy="327059"/>
            <a:chOff x="5733194" y="2431718"/>
            <a:chExt cx="446826" cy="327059"/>
          </a:xfrm>
        </p:grpSpPr>
        <p:sp>
          <p:nvSpPr>
            <p:cNvPr id="521" name="Google Shape;521;p6"/>
            <p:cNvSpPr/>
            <p:nvPr/>
          </p:nvSpPr>
          <p:spPr>
            <a:xfrm>
              <a:off x="6032946" y="2474145"/>
              <a:ext cx="56112" cy="20115"/>
            </a:xfrm>
            <a:custGeom>
              <a:rect b="b" l="l" r="r" t="t"/>
              <a:pathLst>
                <a:path extrusionOk="0" h="632" w="1763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441" y="417"/>
                    <a:pt x="1108" y="453"/>
                    <a:pt x="1429" y="620"/>
                  </a:cubicBezTo>
                  <a:cubicBezTo>
                    <a:pt x="1465" y="632"/>
                    <a:pt x="1489" y="632"/>
                    <a:pt x="1525" y="632"/>
                  </a:cubicBezTo>
                  <a:cubicBezTo>
                    <a:pt x="1596" y="632"/>
                    <a:pt x="1668" y="584"/>
                    <a:pt x="1703" y="513"/>
                  </a:cubicBezTo>
                  <a:cubicBezTo>
                    <a:pt x="1763" y="417"/>
                    <a:pt x="1727" y="298"/>
                    <a:pt x="1632" y="239"/>
                  </a:cubicBezTo>
                  <a:cubicBezTo>
                    <a:pt x="1156" y="1"/>
                    <a:pt x="26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5733194" y="2431718"/>
              <a:ext cx="446826" cy="327059"/>
            </a:xfrm>
            <a:custGeom>
              <a:rect b="b" l="l" r="r" t="t"/>
              <a:pathLst>
                <a:path extrusionOk="0" h="10276" w="14039">
                  <a:moveTo>
                    <a:pt x="11621" y="655"/>
                  </a:moveTo>
                  <a:lnTo>
                    <a:pt x="11621" y="1500"/>
                  </a:lnTo>
                  <a:cubicBezTo>
                    <a:pt x="11621" y="1631"/>
                    <a:pt x="11598" y="1762"/>
                    <a:pt x="11538" y="1905"/>
                  </a:cubicBezTo>
                  <a:lnTo>
                    <a:pt x="11431" y="2108"/>
                  </a:lnTo>
                  <a:cubicBezTo>
                    <a:pt x="11419" y="2143"/>
                    <a:pt x="11419" y="2167"/>
                    <a:pt x="11419" y="2203"/>
                  </a:cubicBezTo>
                  <a:lnTo>
                    <a:pt x="11419" y="2631"/>
                  </a:lnTo>
                  <a:cubicBezTo>
                    <a:pt x="11419" y="2929"/>
                    <a:pt x="11300" y="3215"/>
                    <a:pt x="11074" y="3429"/>
                  </a:cubicBezTo>
                  <a:cubicBezTo>
                    <a:pt x="10858" y="3634"/>
                    <a:pt x="10599" y="3751"/>
                    <a:pt x="10317" y="3751"/>
                  </a:cubicBezTo>
                  <a:cubicBezTo>
                    <a:pt x="10303" y="3751"/>
                    <a:pt x="10290" y="3751"/>
                    <a:pt x="10276" y="3751"/>
                  </a:cubicBezTo>
                  <a:cubicBezTo>
                    <a:pt x="9657" y="3739"/>
                    <a:pt x="9181" y="3215"/>
                    <a:pt x="9181" y="2584"/>
                  </a:cubicBezTo>
                  <a:lnTo>
                    <a:pt x="9181" y="2203"/>
                  </a:lnTo>
                  <a:cubicBezTo>
                    <a:pt x="9181" y="2167"/>
                    <a:pt x="9181" y="2143"/>
                    <a:pt x="9169" y="2108"/>
                  </a:cubicBezTo>
                  <a:lnTo>
                    <a:pt x="9038" y="1857"/>
                  </a:lnTo>
                  <a:cubicBezTo>
                    <a:pt x="8990" y="1762"/>
                    <a:pt x="8966" y="1667"/>
                    <a:pt x="8966" y="1560"/>
                  </a:cubicBezTo>
                  <a:lnTo>
                    <a:pt x="8966" y="1548"/>
                  </a:lnTo>
                  <a:cubicBezTo>
                    <a:pt x="8966" y="1048"/>
                    <a:pt x="9359" y="655"/>
                    <a:pt x="9859" y="655"/>
                  </a:cubicBezTo>
                  <a:close/>
                  <a:moveTo>
                    <a:pt x="4156" y="429"/>
                  </a:moveTo>
                  <a:cubicBezTo>
                    <a:pt x="4513" y="429"/>
                    <a:pt x="4823" y="560"/>
                    <a:pt x="5061" y="822"/>
                  </a:cubicBezTo>
                  <a:cubicBezTo>
                    <a:pt x="5299" y="1072"/>
                    <a:pt x="5442" y="1417"/>
                    <a:pt x="5478" y="1786"/>
                  </a:cubicBezTo>
                  <a:cubicBezTo>
                    <a:pt x="5513" y="2215"/>
                    <a:pt x="5656" y="3108"/>
                    <a:pt x="5847" y="3643"/>
                  </a:cubicBezTo>
                  <a:lnTo>
                    <a:pt x="5835" y="3643"/>
                  </a:lnTo>
                  <a:cubicBezTo>
                    <a:pt x="5525" y="3762"/>
                    <a:pt x="4882" y="3941"/>
                    <a:pt x="4132" y="3941"/>
                  </a:cubicBezTo>
                  <a:cubicBezTo>
                    <a:pt x="4077" y="3944"/>
                    <a:pt x="4021" y="3945"/>
                    <a:pt x="3967" y="3945"/>
                  </a:cubicBezTo>
                  <a:cubicBezTo>
                    <a:pt x="3330" y="3945"/>
                    <a:pt x="2762" y="3765"/>
                    <a:pt x="2477" y="3655"/>
                  </a:cubicBezTo>
                  <a:cubicBezTo>
                    <a:pt x="2656" y="3108"/>
                    <a:pt x="2799" y="2215"/>
                    <a:pt x="2835" y="1786"/>
                  </a:cubicBezTo>
                  <a:cubicBezTo>
                    <a:pt x="2858" y="1417"/>
                    <a:pt x="3013" y="1072"/>
                    <a:pt x="3251" y="822"/>
                  </a:cubicBezTo>
                  <a:cubicBezTo>
                    <a:pt x="3501" y="560"/>
                    <a:pt x="3811" y="429"/>
                    <a:pt x="4156" y="429"/>
                  </a:cubicBezTo>
                  <a:close/>
                  <a:moveTo>
                    <a:pt x="10752" y="4096"/>
                  </a:moveTo>
                  <a:cubicBezTo>
                    <a:pt x="10752" y="4155"/>
                    <a:pt x="10764" y="4215"/>
                    <a:pt x="10776" y="4274"/>
                  </a:cubicBezTo>
                  <a:lnTo>
                    <a:pt x="10609" y="4429"/>
                  </a:lnTo>
                  <a:cubicBezTo>
                    <a:pt x="10526" y="4524"/>
                    <a:pt x="10419" y="4572"/>
                    <a:pt x="10300" y="4572"/>
                  </a:cubicBezTo>
                  <a:cubicBezTo>
                    <a:pt x="10181" y="4572"/>
                    <a:pt x="10062" y="4524"/>
                    <a:pt x="9990" y="4429"/>
                  </a:cubicBezTo>
                  <a:lnTo>
                    <a:pt x="9823" y="4274"/>
                  </a:lnTo>
                  <a:cubicBezTo>
                    <a:pt x="9835" y="4215"/>
                    <a:pt x="9859" y="4155"/>
                    <a:pt x="9859" y="4096"/>
                  </a:cubicBezTo>
                  <a:cubicBezTo>
                    <a:pt x="9990" y="4132"/>
                    <a:pt x="10121" y="4167"/>
                    <a:pt x="10252" y="4167"/>
                  </a:cubicBezTo>
                  <a:lnTo>
                    <a:pt x="10300" y="4167"/>
                  </a:lnTo>
                  <a:cubicBezTo>
                    <a:pt x="10455" y="4167"/>
                    <a:pt x="10609" y="4132"/>
                    <a:pt x="10752" y="4096"/>
                  </a:cubicBezTo>
                  <a:close/>
                  <a:moveTo>
                    <a:pt x="4692" y="4358"/>
                  </a:moveTo>
                  <a:cubicBezTo>
                    <a:pt x="4763" y="4524"/>
                    <a:pt x="4918" y="4644"/>
                    <a:pt x="5097" y="4691"/>
                  </a:cubicBezTo>
                  <a:lnTo>
                    <a:pt x="5835" y="4894"/>
                  </a:lnTo>
                  <a:cubicBezTo>
                    <a:pt x="6025" y="4953"/>
                    <a:pt x="6168" y="5132"/>
                    <a:pt x="6168" y="5322"/>
                  </a:cubicBezTo>
                  <a:lnTo>
                    <a:pt x="6168" y="7251"/>
                  </a:lnTo>
                  <a:cubicBezTo>
                    <a:pt x="6168" y="7501"/>
                    <a:pt x="5954" y="7692"/>
                    <a:pt x="5716" y="7692"/>
                  </a:cubicBezTo>
                  <a:lnTo>
                    <a:pt x="5704" y="7692"/>
                  </a:lnTo>
                  <a:lnTo>
                    <a:pt x="5704" y="6144"/>
                  </a:lnTo>
                  <a:cubicBezTo>
                    <a:pt x="5668" y="5787"/>
                    <a:pt x="5394" y="5501"/>
                    <a:pt x="5025" y="5501"/>
                  </a:cubicBezTo>
                  <a:lnTo>
                    <a:pt x="3275" y="5501"/>
                  </a:lnTo>
                  <a:cubicBezTo>
                    <a:pt x="2918" y="5501"/>
                    <a:pt x="2632" y="5787"/>
                    <a:pt x="2632" y="6144"/>
                  </a:cubicBezTo>
                  <a:lnTo>
                    <a:pt x="2632" y="7692"/>
                  </a:lnTo>
                  <a:lnTo>
                    <a:pt x="2620" y="7692"/>
                  </a:lnTo>
                  <a:cubicBezTo>
                    <a:pt x="2370" y="7692"/>
                    <a:pt x="2180" y="7489"/>
                    <a:pt x="2180" y="7251"/>
                  </a:cubicBezTo>
                  <a:lnTo>
                    <a:pt x="2180" y="5322"/>
                  </a:lnTo>
                  <a:cubicBezTo>
                    <a:pt x="2180" y="5132"/>
                    <a:pt x="2311" y="4941"/>
                    <a:pt x="2501" y="4894"/>
                  </a:cubicBezTo>
                  <a:lnTo>
                    <a:pt x="3251" y="4691"/>
                  </a:lnTo>
                  <a:cubicBezTo>
                    <a:pt x="3430" y="4644"/>
                    <a:pt x="3561" y="4524"/>
                    <a:pt x="3644" y="4358"/>
                  </a:cubicBezTo>
                  <a:cubicBezTo>
                    <a:pt x="3811" y="4370"/>
                    <a:pt x="3989" y="4394"/>
                    <a:pt x="4168" y="4394"/>
                  </a:cubicBezTo>
                  <a:cubicBezTo>
                    <a:pt x="4347" y="4394"/>
                    <a:pt x="4525" y="4370"/>
                    <a:pt x="4692" y="4358"/>
                  </a:cubicBezTo>
                  <a:close/>
                  <a:moveTo>
                    <a:pt x="10526" y="5906"/>
                  </a:moveTo>
                  <a:cubicBezTo>
                    <a:pt x="10538" y="5906"/>
                    <a:pt x="10538" y="5906"/>
                    <a:pt x="10538" y="5918"/>
                  </a:cubicBezTo>
                  <a:lnTo>
                    <a:pt x="10538" y="7680"/>
                  </a:lnTo>
                  <a:cubicBezTo>
                    <a:pt x="10538" y="7692"/>
                    <a:pt x="10538" y="7692"/>
                    <a:pt x="10526" y="7692"/>
                  </a:cubicBezTo>
                  <a:lnTo>
                    <a:pt x="7895" y="7692"/>
                  </a:lnTo>
                  <a:cubicBezTo>
                    <a:pt x="7871" y="7692"/>
                    <a:pt x="7871" y="7692"/>
                    <a:pt x="7871" y="7680"/>
                  </a:cubicBezTo>
                  <a:lnTo>
                    <a:pt x="7871" y="5918"/>
                  </a:lnTo>
                  <a:lnTo>
                    <a:pt x="10526" y="5906"/>
                  </a:lnTo>
                  <a:close/>
                  <a:moveTo>
                    <a:pt x="11050" y="4596"/>
                  </a:moveTo>
                  <a:lnTo>
                    <a:pt x="11228" y="4691"/>
                  </a:lnTo>
                  <a:lnTo>
                    <a:pt x="11967" y="4894"/>
                  </a:lnTo>
                  <a:cubicBezTo>
                    <a:pt x="12157" y="4953"/>
                    <a:pt x="12300" y="5132"/>
                    <a:pt x="12300" y="5322"/>
                  </a:cubicBezTo>
                  <a:lnTo>
                    <a:pt x="12300" y="7251"/>
                  </a:lnTo>
                  <a:cubicBezTo>
                    <a:pt x="12300" y="7501"/>
                    <a:pt x="12086" y="7692"/>
                    <a:pt x="11848" y="7692"/>
                  </a:cubicBezTo>
                  <a:lnTo>
                    <a:pt x="10955" y="7692"/>
                  </a:lnTo>
                  <a:lnTo>
                    <a:pt x="10955" y="7680"/>
                  </a:lnTo>
                  <a:lnTo>
                    <a:pt x="10955" y="7227"/>
                  </a:lnTo>
                  <a:lnTo>
                    <a:pt x="11621" y="7227"/>
                  </a:lnTo>
                  <a:cubicBezTo>
                    <a:pt x="11740" y="7227"/>
                    <a:pt x="11836" y="7144"/>
                    <a:pt x="11836" y="7025"/>
                  </a:cubicBezTo>
                  <a:lnTo>
                    <a:pt x="11836" y="5715"/>
                  </a:lnTo>
                  <a:cubicBezTo>
                    <a:pt x="11836" y="5596"/>
                    <a:pt x="11740" y="5501"/>
                    <a:pt x="11621" y="5501"/>
                  </a:cubicBezTo>
                  <a:cubicBezTo>
                    <a:pt x="11502" y="5501"/>
                    <a:pt x="11419" y="5596"/>
                    <a:pt x="11419" y="5715"/>
                  </a:cubicBezTo>
                  <a:lnTo>
                    <a:pt x="11419" y="6834"/>
                  </a:lnTo>
                  <a:lnTo>
                    <a:pt x="10955" y="6834"/>
                  </a:lnTo>
                  <a:lnTo>
                    <a:pt x="10955" y="5941"/>
                  </a:lnTo>
                  <a:cubicBezTo>
                    <a:pt x="10955" y="5691"/>
                    <a:pt x="10764" y="5525"/>
                    <a:pt x="10538" y="5525"/>
                  </a:cubicBezTo>
                  <a:lnTo>
                    <a:pt x="8335" y="5525"/>
                  </a:lnTo>
                  <a:lnTo>
                    <a:pt x="8335" y="5322"/>
                  </a:lnTo>
                  <a:lnTo>
                    <a:pt x="8299" y="5322"/>
                  </a:lnTo>
                  <a:cubicBezTo>
                    <a:pt x="8299" y="5132"/>
                    <a:pt x="8442" y="4941"/>
                    <a:pt x="8633" y="4894"/>
                  </a:cubicBezTo>
                  <a:lnTo>
                    <a:pt x="9383" y="4691"/>
                  </a:lnTo>
                  <a:cubicBezTo>
                    <a:pt x="9442" y="4667"/>
                    <a:pt x="9490" y="4644"/>
                    <a:pt x="9562" y="4596"/>
                  </a:cubicBezTo>
                  <a:lnTo>
                    <a:pt x="9693" y="4727"/>
                  </a:lnTo>
                  <a:cubicBezTo>
                    <a:pt x="9859" y="4894"/>
                    <a:pt x="10062" y="4989"/>
                    <a:pt x="10300" y="4989"/>
                  </a:cubicBezTo>
                  <a:cubicBezTo>
                    <a:pt x="10526" y="4989"/>
                    <a:pt x="10752" y="4894"/>
                    <a:pt x="10907" y="4727"/>
                  </a:cubicBezTo>
                  <a:lnTo>
                    <a:pt x="11050" y="4596"/>
                  </a:lnTo>
                  <a:close/>
                  <a:moveTo>
                    <a:pt x="2632" y="8108"/>
                  </a:moveTo>
                  <a:lnTo>
                    <a:pt x="2632" y="8573"/>
                  </a:lnTo>
                  <a:lnTo>
                    <a:pt x="846" y="8573"/>
                  </a:lnTo>
                  <a:lnTo>
                    <a:pt x="846" y="8108"/>
                  </a:lnTo>
                  <a:close/>
                  <a:moveTo>
                    <a:pt x="13157" y="8108"/>
                  </a:moveTo>
                  <a:lnTo>
                    <a:pt x="13157" y="8573"/>
                  </a:lnTo>
                  <a:lnTo>
                    <a:pt x="5668" y="8573"/>
                  </a:lnTo>
                  <a:lnTo>
                    <a:pt x="5668" y="8108"/>
                  </a:lnTo>
                  <a:close/>
                  <a:moveTo>
                    <a:pt x="5049" y="5906"/>
                  </a:moveTo>
                  <a:cubicBezTo>
                    <a:pt x="5180" y="5906"/>
                    <a:pt x="5287" y="6013"/>
                    <a:pt x="5287" y="6144"/>
                  </a:cubicBezTo>
                  <a:lnTo>
                    <a:pt x="5287" y="9001"/>
                  </a:lnTo>
                  <a:lnTo>
                    <a:pt x="3049" y="9001"/>
                  </a:lnTo>
                  <a:lnTo>
                    <a:pt x="3049" y="6144"/>
                  </a:lnTo>
                  <a:cubicBezTo>
                    <a:pt x="3049" y="6013"/>
                    <a:pt x="3156" y="5906"/>
                    <a:pt x="3287" y="5906"/>
                  </a:cubicBezTo>
                  <a:close/>
                  <a:moveTo>
                    <a:pt x="4168" y="0"/>
                  </a:moveTo>
                  <a:cubicBezTo>
                    <a:pt x="3239" y="0"/>
                    <a:pt x="2501" y="738"/>
                    <a:pt x="2430" y="1738"/>
                  </a:cubicBezTo>
                  <a:cubicBezTo>
                    <a:pt x="2394" y="2155"/>
                    <a:pt x="2263" y="2989"/>
                    <a:pt x="2084" y="3477"/>
                  </a:cubicBezTo>
                  <a:cubicBezTo>
                    <a:pt x="2037" y="3584"/>
                    <a:pt x="2049" y="3703"/>
                    <a:pt x="2096" y="3810"/>
                  </a:cubicBezTo>
                  <a:cubicBezTo>
                    <a:pt x="2144" y="3905"/>
                    <a:pt x="2239" y="3989"/>
                    <a:pt x="2334" y="4024"/>
                  </a:cubicBezTo>
                  <a:cubicBezTo>
                    <a:pt x="2513" y="4084"/>
                    <a:pt x="2811" y="4179"/>
                    <a:pt x="3156" y="4251"/>
                  </a:cubicBezTo>
                  <a:cubicBezTo>
                    <a:pt x="3144" y="4251"/>
                    <a:pt x="3144" y="4251"/>
                    <a:pt x="3120" y="4263"/>
                  </a:cubicBezTo>
                  <a:lnTo>
                    <a:pt x="2382" y="4477"/>
                  </a:lnTo>
                  <a:cubicBezTo>
                    <a:pt x="2013" y="4584"/>
                    <a:pt x="1751" y="4917"/>
                    <a:pt x="1751" y="5310"/>
                  </a:cubicBezTo>
                  <a:lnTo>
                    <a:pt x="1751" y="7227"/>
                  </a:lnTo>
                  <a:cubicBezTo>
                    <a:pt x="1751" y="7394"/>
                    <a:pt x="1799" y="7561"/>
                    <a:pt x="1894" y="7680"/>
                  </a:cubicBezTo>
                  <a:lnTo>
                    <a:pt x="203" y="7680"/>
                  </a:lnTo>
                  <a:cubicBezTo>
                    <a:pt x="84" y="7680"/>
                    <a:pt x="1" y="7763"/>
                    <a:pt x="1" y="7882"/>
                  </a:cubicBezTo>
                  <a:cubicBezTo>
                    <a:pt x="1" y="8001"/>
                    <a:pt x="84" y="8096"/>
                    <a:pt x="203" y="8096"/>
                  </a:cubicBezTo>
                  <a:lnTo>
                    <a:pt x="441" y="8096"/>
                  </a:lnTo>
                  <a:lnTo>
                    <a:pt x="441" y="10073"/>
                  </a:lnTo>
                  <a:cubicBezTo>
                    <a:pt x="441" y="10192"/>
                    <a:pt x="537" y="10275"/>
                    <a:pt x="656" y="10275"/>
                  </a:cubicBezTo>
                  <a:cubicBezTo>
                    <a:pt x="775" y="10275"/>
                    <a:pt x="858" y="10192"/>
                    <a:pt x="858" y="10073"/>
                  </a:cubicBezTo>
                  <a:lnTo>
                    <a:pt x="858" y="8954"/>
                  </a:lnTo>
                  <a:lnTo>
                    <a:pt x="2644" y="8954"/>
                  </a:lnTo>
                  <a:lnTo>
                    <a:pt x="2644" y="10073"/>
                  </a:lnTo>
                  <a:cubicBezTo>
                    <a:pt x="2644" y="10192"/>
                    <a:pt x="2739" y="10275"/>
                    <a:pt x="2858" y="10275"/>
                  </a:cubicBezTo>
                  <a:cubicBezTo>
                    <a:pt x="2977" y="10275"/>
                    <a:pt x="3073" y="10192"/>
                    <a:pt x="3073" y="10073"/>
                  </a:cubicBezTo>
                  <a:lnTo>
                    <a:pt x="3073" y="9406"/>
                  </a:lnTo>
                  <a:lnTo>
                    <a:pt x="5287" y="9406"/>
                  </a:lnTo>
                  <a:lnTo>
                    <a:pt x="5287" y="10073"/>
                  </a:lnTo>
                  <a:cubicBezTo>
                    <a:pt x="5287" y="10192"/>
                    <a:pt x="5371" y="10275"/>
                    <a:pt x="5490" y="10275"/>
                  </a:cubicBezTo>
                  <a:cubicBezTo>
                    <a:pt x="5609" y="10275"/>
                    <a:pt x="5704" y="10192"/>
                    <a:pt x="5704" y="10073"/>
                  </a:cubicBezTo>
                  <a:lnTo>
                    <a:pt x="5704" y="8954"/>
                  </a:lnTo>
                  <a:lnTo>
                    <a:pt x="13169" y="8954"/>
                  </a:lnTo>
                  <a:lnTo>
                    <a:pt x="13169" y="10073"/>
                  </a:lnTo>
                  <a:cubicBezTo>
                    <a:pt x="13169" y="10192"/>
                    <a:pt x="13264" y="10275"/>
                    <a:pt x="13383" y="10275"/>
                  </a:cubicBezTo>
                  <a:cubicBezTo>
                    <a:pt x="13503" y="10275"/>
                    <a:pt x="13586" y="10192"/>
                    <a:pt x="13586" y="10073"/>
                  </a:cubicBezTo>
                  <a:lnTo>
                    <a:pt x="13586" y="8096"/>
                  </a:lnTo>
                  <a:lnTo>
                    <a:pt x="13824" y="8096"/>
                  </a:lnTo>
                  <a:cubicBezTo>
                    <a:pt x="13943" y="8096"/>
                    <a:pt x="14038" y="8001"/>
                    <a:pt x="14038" y="7882"/>
                  </a:cubicBezTo>
                  <a:cubicBezTo>
                    <a:pt x="14003" y="7787"/>
                    <a:pt x="13919" y="7692"/>
                    <a:pt x="13800" y="7692"/>
                  </a:cubicBezTo>
                  <a:lnTo>
                    <a:pt x="12562" y="7692"/>
                  </a:lnTo>
                  <a:cubicBezTo>
                    <a:pt x="12633" y="7561"/>
                    <a:pt x="12693" y="7406"/>
                    <a:pt x="12693" y="7251"/>
                  </a:cubicBezTo>
                  <a:lnTo>
                    <a:pt x="12693" y="5322"/>
                  </a:lnTo>
                  <a:cubicBezTo>
                    <a:pt x="12693" y="4941"/>
                    <a:pt x="12443" y="4596"/>
                    <a:pt x="12074" y="4489"/>
                  </a:cubicBezTo>
                  <a:lnTo>
                    <a:pt x="11324" y="4286"/>
                  </a:lnTo>
                  <a:cubicBezTo>
                    <a:pt x="11228" y="4251"/>
                    <a:pt x="11169" y="4167"/>
                    <a:pt x="11169" y="4060"/>
                  </a:cubicBezTo>
                  <a:lnTo>
                    <a:pt x="11169" y="3893"/>
                  </a:lnTo>
                  <a:cubicBezTo>
                    <a:pt x="11240" y="3858"/>
                    <a:pt x="11300" y="3798"/>
                    <a:pt x="11359" y="3739"/>
                  </a:cubicBezTo>
                  <a:cubicBezTo>
                    <a:pt x="11657" y="3453"/>
                    <a:pt x="11824" y="3060"/>
                    <a:pt x="11824" y="2643"/>
                  </a:cubicBezTo>
                  <a:lnTo>
                    <a:pt x="11824" y="2262"/>
                  </a:lnTo>
                  <a:lnTo>
                    <a:pt x="11895" y="2096"/>
                  </a:lnTo>
                  <a:cubicBezTo>
                    <a:pt x="11979" y="1917"/>
                    <a:pt x="12026" y="1703"/>
                    <a:pt x="12026" y="1512"/>
                  </a:cubicBezTo>
                  <a:lnTo>
                    <a:pt x="12026" y="453"/>
                  </a:lnTo>
                  <a:cubicBezTo>
                    <a:pt x="12026" y="333"/>
                    <a:pt x="11943" y="250"/>
                    <a:pt x="11824" y="250"/>
                  </a:cubicBezTo>
                  <a:lnTo>
                    <a:pt x="9859" y="250"/>
                  </a:lnTo>
                  <a:cubicBezTo>
                    <a:pt x="9145" y="250"/>
                    <a:pt x="8561" y="834"/>
                    <a:pt x="8561" y="1548"/>
                  </a:cubicBezTo>
                  <a:lnTo>
                    <a:pt x="8561" y="1560"/>
                  </a:lnTo>
                  <a:cubicBezTo>
                    <a:pt x="8561" y="1727"/>
                    <a:pt x="8597" y="1881"/>
                    <a:pt x="8680" y="2036"/>
                  </a:cubicBezTo>
                  <a:lnTo>
                    <a:pt x="8788" y="2238"/>
                  </a:lnTo>
                  <a:lnTo>
                    <a:pt x="8788" y="2572"/>
                  </a:lnTo>
                  <a:cubicBezTo>
                    <a:pt x="8788" y="3108"/>
                    <a:pt x="9050" y="3584"/>
                    <a:pt x="9442" y="3870"/>
                  </a:cubicBezTo>
                  <a:lnTo>
                    <a:pt x="9442" y="4048"/>
                  </a:lnTo>
                  <a:cubicBezTo>
                    <a:pt x="9442" y="4143"/>
                    <a:pt x="9359" y="4239"/>
                    <a:pt x="9276" y="4263"/>
                  </a:cubicBezTo>
                  <a:lnTo>
                    <a:pt x="8526" y="4477"/>
                  </a:lnTo>
                  <a:cubicBezTo>
                    <a:pt x="8157" y="4584"/>
                    <a:pt x="7907" y="4917"/>
                    <a:pt x="7907" y="5310"/>
                  </a:cubicBezTo>
                  <a:lnTo>
                    <a:pt x="7907" y="5489"/>
                  </a:lnTo>
                  <a:lnTo>
                    <a:pt x="7895" y="5489"/>
                  </a:lnTo>
                  <a:cubicBezTo>
                    <a:pt x="7657" y="5489"/>
                    <a:pt x="7478" y="5679"/>
                    <a:pt x="7478" y="5906"/>
                  </a:cubicBezTo>
                  <a:lnTo>
                    <a:pt x="7478" y="7656"/>
                  </a:lnTo>
                  <a:lnTo>
                    <a:pt x="7478" y="7680"/>
                  </a:lnTo>
                  <a:lnTo>
                    <a:pt x="6442" y="7680"/>
                  </a:lnTo>
                  <a:cubicBezTo>
                    <a:pt x="6525" y="7537"/>
                    <a:pt x="6585" y="7394"/>
                    <a:pt x="6585" y="7227"/>
                  </a:cubicBezTo>
                  <a:lnTo>
                    <a:pt x="6585" y="5310"/>
                  </a:lnTo>
                  <a:cubicBezTo>
                    <a:pt x="6585" y="4917"/>
                    <a:pt x="6323" y="4584"/>
                    <a:pt x="5954" y="4477"/>
                  </a:cubicBezTo>
                  <a:lnTo>
                    <a:pt x="5216" y="4263"/>
                  </a:lnTo>
                  <a:cubicBezTo>
                    <a:pt x="5192" y="4263"/>
                    <a:pt x="5192" y="4263"/>
                    <a:pt x="5180" y="4251"/>
                  </a:cubicBezTo>
                  <a:cubicBezTo>
                    <a:pt x="5537" y="4179"/>
                    <a:pt x="5823" y="4084"/>
                    <a:pt x="6002" y="4024"/>
                  </a:cubicBezTo>
                  <a:cubicBezTo>
                    <a:pt x="6109" y="3989"/>
                    <a:pt x="6192" y="3905"/>
                    <a:pt x="6240" y="3810"/>
                  </a:cubicBezTo>
                  <a:cubicBezTo>
                    <a:pt x="6287" y="3703"/>
                    <a:pt x="6299" y="3596"/>
                    <a:pt x="6252" y="3477"/>
                  </a:cubicBezTo>
                  <a:cubicBezTo>
                    <a:pt x="6073" y="2977"/>
                    <a:pt x="5942" y="2143"/>
                    <a:pt x="5906" y="1738"/>
                  </a:cubicBezTo>
                  <a:cubicBezTo>
                    <a:pt x="5835" y="738"/>
                    <a:pt x="5097" y="0"/>
                    <a:pt x="4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6019323" y="2641653"/>
              <a:ext cx="13272" cy="13272"/>
            </a:xfrm>
            <a:custGeom>
              <a:rect b="b" l="l" r="r" t="t"/>
              <a:pathLst>
                <a:path extrusionOk="0" h="417" w="417">
                  <a:moveTo>
                    <a:pt x="202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02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6"/>
          <p:cNvGrpSpPr/>
          <p:nvPr/>
        </p:nvGrpSpPr>
        <p:grpSpPr>
          <a:xfrm>
            <a:off x="7254833" y="4741040"/>
            <a:ext cx="355099" cy="355481"/>
            <a:chOff x="3539102" y="2427549"/>
            <a:chExt cx="355099" cy="355481"/>
          </a:xfrm>
        </p:grpSpPr>
        <p:sp>
          <p:nvSpPr>
            <p:cNvPr id="525" name="Google Shape;525;p6"/>
            <p:cNvSpPr/>
            <p:nvPr/>
          </p:nvSpPr>
          <p:spPr>
            <a:xfrm>
              <a:off x="3539102" y="2561320"/>
              <a:ext cx="355099" cy="221710"/>
            </a:xfrm>
            <a:custGeom>
              <a:rect b="b" l="l" r="r" t="t"/>
              <a:pathLst>
                <a:path extrusionOk="0" h="6966" w="11157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3544417" y="2427549"/>
              <a:ext cx="339568" cy="205415"/>
            </a:xfrm>
            <a:custGeom>
              <a:rect b="b" l="l" r="r" t="t"/>
              <a:pathLst>
                <a:path extrusionOk="0" h="6454" w="10669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7" name="Google Shape;527;p6"/>
          <p:cNvGrpSpPr/>
          <p:nvPr/>
        </p:nvGrpSpPr>
        <p:grpSpPr>
          <a:xfrm>
            <a:off x="1587258" y="4742169"/>
            <a:ext cx="264550" cy="353222"/>
            <a:chOff x="903530" y="3806125"/>
            <a:chExt cx="264550" cy="353222"/>
          </a:xfrm>
        </p:grpSpPr>
        <p:sp>
          <p:nvSpPr>
            <p:cNvPr id="528" name="Google Shape;528;p6"/>
            <p:cNvSpPr/>
            <p:nvPr/>
          </p:nvSpPr>
          <p:spPr>
            <a:xfrm>
              <a:off x="926637" y="3839321"/>
              <a:ext cx="173237" cy="162002"/>
            </a:xfrm>
            <a:custGeom>
              <a:rect b="b" l="l" r="r" t="t"/>
              <a:pathLst>
                <a:path extrusionOk="0" h="5090" w="5443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903530" y="3806125"/>
              <a:ext cx="264550" cy="353222"/>
            </a:xfrm>
            <a:custGeom>
              <a:rect b="b" l="l" r="r" t="t"/>
              <a:pathLst>
                <a:path extrusionOk="0" h="11098" w="8312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1008879" y="3904059"/>
              <a:ext cx="54966" cy="18460"/>
            </a:xfrm>
            <a:custGeom>
              <a:rect b="b" l="l" r="r" t="t"/>
              <a:pathLst>
                <a:path extrusionOk="0" h="580" w="1727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972118" y="3872072"/>
              <a:ext cx="172473" cy="164866"/>
            </a:xfrm>
            <a:custGeom>
              <a:rect b="b" l="l" r="r" t="t"/>
              <a:pathLst>
                <a:path extrusionOk="0" h="5180" w="5419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2" name="Google Shape;532;p6"/>
          <p:cNvGrpSpPr/>
          <p:nvPr/>
        </p:nvGrpSpPr>
        <p:grpSpPr>
          <a:xfrm>
            <a:off x="4374142" y="4551159"/>
            <a:ext cx="423930" cy="374151"/>
            <a:chOff x="4880567" y="1535870"/>
            <a:chExt cx="356245" cy="317606"/>
          </a:xfrm>
        </p:grpSpPr>
        <p:sp>
          <p:nvSpPr>
            <p:cNvPr id="533" name="Google Shape;533;p6"/>
            <p:cNvSpPr/>
            <p:nvPr/>
          </p:nvSpPr>
          <p:spPr>
            <a:xfrm>
              <a:off x="5103774" y="1535870"/>
              <a:ext cx="100448" cy="128138"/>
            </a:xfrm>
            <a:custGeom>
              <a:rect b="b" l="l" r="r" t="t"/>
              <a:pathLst>
                <a:path extrusionOk="0" h="4026" w="3156">
                  <a:moveTo>
                    <a:pt x="1560" y="334"/>
                  </a:moveTo>
                  <a:cubicBezTo>
                    <a:pt x="2251" y="334"/>
                    <a:pt x="2799" y="882"/>
                    <a:pt x="2799" y="1561"/>
                  </a:cubicBezTo>
                  <a:cubicBezTo>
                    <a:pt x="2799" y="2120"/>
                    <a:pt x="2453" y="2573"/>
                    <a:pt x="1965" y="2739"/>
                  </a:cubicBezTo>
                  <a:lnTo>
                    <a:pt x="2251" y="1608"/>
                  </a:lnTo>
                  <a:cubicBezTo>
                    <a:pt x="2275" y="1513"/>
                    <a:pt x="2215" y="1430"/>
                    <a:pt x="2132" y="1418"/>
                  </a:cubicBezTo>
                  <a:cubicBezTo>
                    <a:pt x="2113" y="1410"/>
                    <a:pt x="2094" y="1407"/>
                    <a:pt x="2076" y="1407"/>
                  </a:cubicBezTo>
                  <a:cubicBezTo>
                    <a:pt x="2006" y="1407"/>
                    <a:pt x="1948" y="1461"/>
                    <a:pt x="1929" y="1537"/>
                  </a:cubicBezTo>
                  <a:lnTo>
                    <a:pt x="1917" y="1584"/>
                  </a:lnTo>
                  <a:lnTo>
                    <a:pt x="1215" y="1584"/>
                  </a:lnTo>
                  <a:lnTo>
                    <a:pt x="1203" y="1537"/>
                  </a:lnTo>
                  <a:cubicBezTo>
                    <a:pt x="1182" y="1453"/>
                    <a:pt x="1106" y="1415"/>
                    <a:pt x="1040" y="1415"/>
                  </a:cubicBezTo>
                  <a:cubicBezTo>
                    <a:pt x="1031" y="1415"/>
                    <a:pt x="1021" y="1416"/>
                    <a:pt x="1013" y="1418"/>
                  </a:cubicBezTo>
                  <a:cubicBezTo>
                    <a:pt x="917" y="1441"/>
                    <a:pt x="882" y="1537"/>
                    <a:pt x="894" y="1608"/>
                  </a:cubicBezTo>
                  <a:lnTo>
                    <a:pt x="1179" y="2739"/>
                  </a:lnTo>
                  <a:cubicBezTo>
                    <a:pt x="679" y="2573"/>
                    <a:pt x="322" y="2120"/>
                    <a:pt x="322" y="1561"/>
                  </a:cubicBezTo>
                  <a:cubicBezTo>
                    <a:pt x="322" y="882"/>
                    <a:pt x="882" y="334"/>
                    <a:pt x="1560" y="334"/>
                  </a:cubicBezTo>
                  <a:close/>
                  <a:moveTo>
                    <a:pt x="1822" y="1906"/>
                  </a:moveTo>
                  <a:lnTo>
                    <a:pt x="1608" y="2799"/>
                  </a:lnTo>
                  <a:lnTo>
                    <a:pt x="1513" y="2799"/>
                  </a:lnTo>
                  <a:lnTo>
                    <a:pt x="1286" y="1906"/>
                  </a:lnTo>
                  <a:close/>
                  <a:moveTo>
                    <a:pt x="1906" y="3096"/>
                  </a:moveTo>
                  <a:lnTo>
                    <a:pt x="1906" y="3501"/>
                  </a:lnTo>
                  <a:lnTo>
                    <a:pt x="1917" y="3501"/>
                  </a:lnTo>
                  <a:lnTo>
                    <a:pt x="1203" y="3513"/>
                  </a:lnTo>
                  <a:cubicBezTo>
                    <a:pt x="1203" y="3513"/>
                    <a:pt x="1191" y="3513"/>
                    <a:pt x="1191" y="3501"/>
                  </a:cubicBezTo>
                  <a:lnTo>
                    <a:pt x="1191" y="3096"/>
                  </a:lnTo>
                  <a:cubicBezTo>
                    <a:pt x="1310" y="3120"/>
                    <a:pt x="1429" y="3144"/>
                    <a:pt x="1548" y="3144"/>
                  </a:cubicBezTo>
                  <a:cubicBezTo>
                    <a:pt x="1667" y="3144"/>
                    <a:pt x="1798" y="3120"/>
                    <a:pt x="1906" y="3096"/>
                  </a:cubicBezTo>
                  <a:close/>
                  <a:moveTo>
                    <a:pt x="1560" y="1"/>
                  </a:moveTo>
                  <a:cubicBezTo>
                    <a:pt x="703" y="1"/>
                    <a:pt x="1" y="703"/>
                    <a:pt x="1" y="1561"/>
                  </a:cubicBezTo>
                  <a:cubicBezTo>
                    <a:pt x="1" y="2180"/>
                    <a:pt x="358" y="2704"/>
                    <a:pt x="882" y="2977"/>
                  </a:cubicBezTo>
                  <a:lnTo>
                    <a:pt x="882" y="3501"/>
                  </a:lnTo>
                  <a:cubicBezTo>
                    <a:pt x="882" y="3692"/>
                    <a:pt x="1024" y="3847"/>
                    <a:pt x="1215" y="3847"/>
                  </a:cubicBezTo>
                  <a:lnTo>
                    <a:pt x="1417" y="3847"/>
                  </a:lnTo>
                  <a:lnTo>
                    <a:pt x="1417" y="3858"/>
                  </a:lnTo>
                  <a:cubicBezTo>
                    <a:pt x="1417" y="3942"/>
                    <a:pt x="1489" y="4025"/>
                    <a:pt x="1572" y="4025"/>
                  </a:cubicBezTo>
                  <a:cubicBezTo>
                    <a:pt x="1667" y="4025"/>
                    <a:pt x="1739" y="3942"/>
                    <a:pt x="1739" y="3858"/>
                  </a:cubicBezTo>
                  <a:lnTo>
                    <a:pt x="1739" y="3847"/>
                  </a:lnTo>
                  <a:lnTo>
                    <a:pt x="1929" y="3847"/>
                  </a:lnTo>
                  <a:cubicBezTo>
                    <a:pt x="2120" y="3847"/>
                    <a:pt x="2275" y="3692"/>
                    <a:pt x="2275" y="3501"/>
                  </a:cubicBezTo>
                  <a:lnTo>
                    <a:pt x="2275" y="2977"/>
                  </a:lnTo>
                  <a:cubicBezTo>
                    <a:pt x="2799" y="2727"/>
                    <a:pt x="3156" y="2192"/>
                    <a:pt x="3156" y="1561"/>
                  </a:cubicBezTo>
                  <a:cubicBezTo>
                    <a:pt x="3120" y="703"/>
                    <a:pt x="2429" y="1"/>
                    <a:pt x="1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4880567" y="1552929"/>
              <a:ext cx="200895" cy="300547"/>
            </a:xfrm>
            <a:custGeom>
              <a:rect b="b" l="l" r="r" t="t"/>
              <a:pathLst>
                <a:path extrusionOk="0" h="9443" w="6312">
                  <a:moveTo>
                    <a:pt x="3144" y="310"/>
                  </a:moveTo>
                  <a:cubicBezTo>
                    <a:pt x="3632" y="310"/>
                    <a:pt x="4037" y="632"/>
                    <a:pt x="4037" y="1025"/>
                  </a:cubicBezTo>
                  <a:cubicBezTo>
                    <a:pt x="3751" y="929"/>
                    <a:pt x="3454" y="870"/>
                    <a:pt x="3144" y="870"/>
                  </a:cubicBezTo>
                  <a:cubicBezTo>
                    <a:pt x="2834" y="870"/>
                    <a:pt x="2537" y="929"/>
                    <a:pt x="2251" y="1025"/>
                  </a:cubicBezTo>
                  <a:cubicBezTo>
                    <a:pt x="2251" y="644"/>
                    <a:pt x="2644" y="310"/>
                    <a:pt x="3144" y="310"/>
                  </a:cubicBezTo>
                  <a:close/>
                  <a:moveTo>
                    <a:pt x="3144" y="1191"/>
                  </a:moveTo>
                  <a:cubicBezTo>
                    <a:pt x="4299" y="1191"/>
                    <a:pt x="5251" y="2144"/>
                    <a:pt x="5251" y="3311"/>
                  </a:cubicBezTo>
                  <a:cubicBezTo>
                    <a:pt x="5251" y="3620"/>
                    <a:pt x="5180" y="3918"/>
                    <a:pt x="5061" y="4203"/>
                  </a:cubicBezTo>
                  <a:lnTo>
                    <a:pt x="5061" y="4049"/>
                  </a:lnTo>
                  <a:cubicBezTo>
                    <a:pt x="5061" y="3858"/>
                    <a:pt x="4978" y="3668"/>
                    <a:pt x="4823" y="3525"/>
                  </a:cubicBezTo>
                  <a:cubicBezTo>
                    <a:pt x="4501" y="3251"/>
                    <a:pt x="3751" y="2739"/>
                    <a:pt x="2453" y="2608"/>
                  </a:cubicBezTo>
                  <a:cubicBezTo>
                    <a:pt x="2447" y="2607"/>
                    <a:pt x="2441" y="2607"/>
                    <a:pt x="2435" y="2607"/>
                  </a:cubicBezTo>
                  <a:cubicBezTo>
                    <a:pt x="2360" y="2607"/>
                    <a:pt x="2297" y="2674"/>
                    <a:pt x="2275" y="2751"/>
                  </a:cubicBezTo>
                  <a:cubicBezTo>
                    <a:pt x="2263" y="2846"/>
                    <a:pt x="2334" y="2918"/>
                    <a:pt x="2430" y="2930"/>
                  </a:cubicBezTo>
                  <a:cubicBezTo>
                    <a:pt x="3632" y="3049"/>
                    <a:pt x="4323" y="3513"/>
                    <a:pt x="4620" y="3763"/>
                  </a:cubicBezTo>
                  <a:cubicBezTo>
                    <a:pt x="4692" y="3822"/>
                    <a:pt x="4728" y="3930"/>
                    <a:pt x="4728" y="4037"/>
                  </a:cubicBezTo>
                  <a:lnTo>
                    <a:pt x="4728" y="4346"/>
                  </a:lnTo>
                  <a:cubicBezTo>
                    <a:pt x="4728" y="5227"/>
                    <a:pt x="4025" y="5942"/>
                    <a:pt x="3144" y="5942"/>
                  </a:cubicBezTo>
                  <a:cubicBezTo>
                    <a:pt x="3137" y="5942"/>
                    <a:pt x="3130" y="5942"/>
                    <a:pt x="3122" y="5942"/>
                  </a:cubicBezTo>
                  <a:cubicBezTo>
                    <a:pt x="2251" y="5942"/>
                    <a:pt x="1549" y="5232"/>
                    <a:pt x="1549" y="4358"/>
                  </a:cubicBezTo>
                  <a:lnTo>
                    <a:pt x="1549" y="4227"/>
                  </a:lnTo>
                  <a:cubicBezTo>
                    <a:pt x="1549" y="4168"/>
                    <a:pt x="1584" y="4108"/>
                    <a:pt x="1644" y="4084"/>
                  </a:cubicBezTo>
                  <a:cubicBezTo>
                    <a:pt x="1846" y="3965"/>
                    <a:pt x="2120" y="3739"/>
                    <a:pt x="2239" y="3370"/>
                  </a:cubicBezTo>
                  <a:cubicBezTo>
                    <a:pt x="2263" y="3275"/>
                    <a:pt x="2215" y="3191"/>
                    <a:pt x="2132" y="3156"/>
                  </a:cubicBezTo>
                  <a:cubicBezTo>
                    <a:pt x="2113" y="3151"/>
                    <a:pt x="2094" y="3149"/>
                    <a:pt x="2077" y="3149"/>
                  </a:cubicBezTo>
                  <a:cubicBezTo>
                    <a:pt x="2005" y="3149"/>
                    <a:pt x="1946" y="3187"/>
                    <a:pt x="1918" y="3263"/>
                  </a:cubicBezTo>
                  <a:cubicBezTo>
                    <a:pt x="1834" y="3525"/>
                    <a:pt x="1620" y="3692"/>
                    <a:pt x="1477" y="3787"/>
                  </a:cubicBezTo>
                  <a:cubicBezTo>
                    <a:pt x="1322" y="3870"/>
                    <a:pt x="1215" y="4037"/>
                    <a:pt x="1215" y="4203"/>
                  </a:cubicBezTo>
                  <a:cubicBezTo>
                    <a:pt x="1084" y="3918"/>
                    <a:pt x="1025" y="3620"/>
                    <a:pt x="1025" y="3311"/>
                  </a:cubicBezTo>
                  <a:cubicBezTo>
                    <a:pt x="1025" y="2144"/>
                    <a:pt x="1977" y="1191"/>
                    <a:pt x="3144" y="1191"/>
                  </a:cubicBezTo>
                  <a:close/>
                  <a:moveTo>
                    <a:pt x="3858" y="6144"/>
                  </a:moveTo>
                  <a:lnTo>
                    <a:pt x="3858" y="6537"/>
                  </a:lnTo>
                  <a:cubicBezTo>
                    <a:pt x="3858" y="6740"/>
                    <a:pt x="3977" y="6918"/>
                    <a:pt x="4168" y="7013"/>
                  </a:cubicBezTo>
                  <a:lnTo>
                    <a:pt x="4406" y="7121"/>
                  </a:lnTo>
                  <a:cubicBezTo>
                    <a:pt x="4156" y="7597"/>
                    <a:pt x="3680" y="7894"/>
                    <a:pt x="3144" y="7894"/>
                  </a:cubicBezTo>
                  <a:cubicBezTo>
                    <a:pt x="2608" y="7894"/>
                    <a:pt x="2132" y="7597"/>
                    <a:pt x="1882" y="7121"/>
                  </a:cubicBezTo>
                  <a:lnTo>
                    <a:pt x="2120" y="7013"/>
                  </a:lnTo>
                  <a:cubicBezTo>
                    <a:pt x="2311" y="6918"/>
                    <a:pt x="2430" y="6740"/>
                    <a:pt x="2430" y="6537"/>
                  </a:cubicBezTo>
                  <a:lnTo>
                    <a:pt x="2430" y="6144"/>
                  </a:lnTo>
                  <a:cubicBezTo>
                    <a:pt x="2644" y="6239"/>
                    <a:pt x="2882" y="6287"/>
                    <a:pt x="3144" y="6287"/>
                  </a:cubicBezTo>
                  <a:cubicBezTo>
                    <a:pt x="3394" y="6287"/>
                    <a:pt x="3632" y="6239"/>
                    <a:pt x="3858" y="6144"/>
                  </a:cubicBezTo>
                  <a:close/>
                  <a:moveTo>
                    <a:pt x="3144" y="1"/>
                  </a:moveTo>
                  <a:cubicBezTo>
                    <a:pt x="2465" y="1"/>
                    <a:pt x="1918" y="465"/>
                    <a:pt x="1918" y="1048"/>
                  </a:cubicBezTo>
                  <a:cubicBezTo>
                    <a:pt x="1918" y="1084"/>
                    <a:pt x="1918" y="1144"/>
                    <a:pt x="1930" y="1191"/>
                  </a:cubicBezTo>
                  <a:cubicBezTo>
                    <a:pt x="1191" y="1608"/>
                    <a:pt x="703" y="2418"/>
                    <a:pt x="703" y="3322"/>
                  </a:cubicBezTo>
                  <a:cubicBezTo>
                    <a:pt x="703" y="3918"/>
                    <a:pt x="918" y="4501"/>
                    <a:pt x="1310" y="4942"/>
                  </a:cubicBezTo>
                  <a:cubicBezTo>
                    <a:pt x="1441" y="5370"/>
                    <a:pt x="1727" y="5739"/>
                    <a:pt x="2096" y="5989"/>
                  </a:cubicBezTo>
                  <a:lnTo>
                    <a:pt x="2096" y="6549"/>
                  </a:lnTo>
                  <a:cubicBezTo>
                    <a:pt x="2096" y="6620"/>
                    <a:pt x="2049" y="6680"/>
                    <a:pt x="1989" y="6716"/>
                  </a:cubicBezTo>
                  <a:lnTo>
                    <a:pt x="525" y="7371"/>
                  </a:lnTo>
                  <a:cubicBezTo>
                    <a:pt x="203" y="7501"/>
                    <a:pt x="1" y="7811"/>
                    <a:pt x="1" y="8156"/>
                  </a:cubicBezTo>
                  <a:lnTo>
                    <a:pt x="1" y="9276"/>
                  </a:lnTo>
                  <a:cubicBezTo>
                    <a:pt x="1" y="9359"/>
                    <a:pt x="72" y="9442"/>
                    <a:pt x="167" y="9442"/>
                  </a:cubicBezTo>
                  <a:cubicBezTo>
                    <a:pt x="251" y="9442"/>
                    <a:pt x="322" y="9359"/>
                    <a:pt x="322" y="9276"/>
                  </a:cubicBezTo>
                  <a:lnTo>
                    <a:pt x="322" y="8156"/>
                  </a:lnTo>
                  <a:cubicBezTo>
                    <a:pt x="322" y="7954"/>
                    <a:pt x="441" y="7752"/>
                    <a:pt x="656" y="7668"/>
                  </a:cubicBezTo>
                  <a:lnTo>
                    <a:pt x="1596" y="7251"/>
                  </a:lnTo>
                  <a:cubicBezTo>
                    <a:pt x="1894" y="7847"/>
                    <a:pt x="2489" y="8216"/>
                    <a:pt x="3156" y="8216"/>
                  </a:cubicBezTo>
                  <a:cubicBezTo>
                    <a:pt x="3823" y="8216"/>
                    <a:pt x="4418" y="7847"/>
                    <a:pt x="4716" y="7251"/>
                  </a:cubicBezTo>
                  <a:lnTo>
                    <a:pt x="5656" y="7668"/>
                  </a:lnTo>
                  <a:cubicBezTo>
                    <a:pt x="5847" y="7752"/>
                    <a:pt x="5978" y="7942"/>
                    <a:pt x="5978" y="8156"/>
                  </a:cubicBezTo>
                  <a:lnTo>
                    <a:pt x="5978" y="9276"/>
                  </a:lnTo>
                  <a:cubicBezTo>
                    <a:pt x="5978" y="9359"/>
                    <a:pt x="6061" y="9442"/>
                    <a:pt x="6144" y="9442"/>
                  </a:cubicBezTo>
                  <a:cubicBezTo>
                    <a:pt x="6240" y="9442"/>
                    <a:pt x="6311" y="9359"/>
                    <a:pt x="6311" y="9276"/>
                  </a:cubicBezTo>
                  <a:lnTo>
                    <a:pt x="6311" y="8156"/>
                  </a:lnTo>
                  <a:cubicBezTo>
                    <a:pt x="6287" y="7811"/>
                    <a:pt x="6073" y="7501"/>
                    <a:pt x="5763" y="7371"/>
                  </a:cubicBezTo>
                  <a:lnTo>
                    <a:pt x="4287" y="6716"/>
                  </a:lnTo>
                  <a:cubicBezTo>
                    <a:pt x="4216" y="6680"/>
                    <a:pt x="4180" y="6609"/>
                    <a:pt x="4180" y="6549"/>
                  </a:cubicBezTo>
                  <a:lnTo>
                    <a:pt x="4180" y="5989"/>
                  </a:lnTo>
                  <a:cubicBezTo>
                    <a:pt x="4549" y="5739"/>
                    <a:pt x="4835" y="5370"/>
                    <a:pt x="4966" y="4942"/>
                  </a:cubicBezTo>
                  <a:cubicBezTo>
                    <a:pt x="5359" y="4501"/>
                    <a:pt x="5585" y="3918"/>
                    <a:pt x="5585" y="3322"/>
                  </a:cubicBezTo>
                  <a:cubicBezTo>
                    <a:pt x="5585" y="2418"/>
                    <a:pt x="5073" y="1608"/>
                    <a:pt x="4347" y="1191"/>
                  </a:cubicBezTo>
                  <a:cubicBezTo>
                    <a:pt x="4358" y="1144"/>
                    <a:pt x="4358" y="1084"/>
                    <a:pt x="4358" y="1048"/>
                  </a:cubicBezTo>
                  <a:cubicBezTo>
                    <a:pt x="4358" y="465"/>
                    <a:pt x="3811" y="1"/>
                    <a:pt x="3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4919620" y="1820471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5031398" y="1820471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5070418" y="1552547"/>
              <a:ext cx="166394" cy="173969"/>
            </a:xfrm>
            <a:custGeom>
              <a:rect b="b" l="l" r="r" t="t"/>
              <a:pathLst>
                <a:path extrusionOk="0" h="5466" w="5228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lnTo>
                    <a:pt x="1" y="3501"/>
                  </a:lnTo>
                  <a:cubicBezTo>
                    <a:pt x="1" y="3882"/>
                    <a:pt x="322" y="4180"/>
                    <a:pt x="691" y="4180"/>
                  </a:cubicBezTo>
                  <a:lnTo>
                    <a:pt x="1001" y="4180"/>
                  </a:lnTo>
                  <a:lnTo>
                    <a:pt x="763" y="5144"/>
                  </a:lnTo>
                  <a:cubicBezTo>
                    <a:pt x="739" y="5251"/>
                    <a:pt x="775" y="5358"/>
                    <a:pt x="870" y="5418"/>
                  </a:cubicBezTo>
                  <a:cubicBezTo>
                    <a:pt x="918" y="5442"/>
                    <a:pt x="953" y="5466"/>
                    <a:pt x="1001" y="5466"/>
                  </a:cubicBezTo>
                  <a:cubicBezTo>
                    <a:pt x="1049" y="5466"/>
                    <a:pt x="1108" y="5442"/>
                    <a:pt x="1156" y="5418"/>
                  </a:cubicBezTo>
                  <a:lnTo>
                    <a:pt x="2846" y="4180"/>
                  </a:lnTo>
                  <a:lnTo>
                    <a:pt x="4549" y="4180"/>
                  </a:lnTo>
                  <a:cubicBezTo>
                    <a:pt x="4930" y="4180"/>
                    <a:pt x="5228" y="3870"/>
                    <a:pt x="5228" y="3501"/>
                  </a:cubicBezTo>
                  <a:lnTo>
                    <a:pt x="5228" y="679"/>
                  </a:lnTo>
                  <a:cubicBezTo>
                    <a:pt x="5228" y="310"/>
                    <a:pt x="4918" y="1"/>
                    <a:pt x="4549" y="1"/>
                  </a:cubicBezTo>
                  <a:cubicBezTo>
                    <a:pt x="4454" y="1"/>
                    <a:pt x="4382" y="72"/>
                    <a:pt x="4382" y="167"/>
                  </a:cubicBezTo>
                  <a:cubicBezTo>
                    <a:pt x="4382" y="251"/>
                    <a:pt x="4454" y="322"/>
                    <a:pt x="4549" y="322"/>
                  </a:cubicBezTo>
                  <a:cubicBezTo>
                    <a:pt x="4739" y="322"/>
                    <a:pt x="4906" y="489"/>
                    <a:pt x="4906" y="679"/>
                  </a:cubicBezTo>
                  <a:lnTo>
                    <a:pt x="4906" y="3489"/>
                  </a:lnTo>
                  <a:cubicBezTo>
                    <a:pt x="4906" y="3692"/>
                    <a:pt x="4739" y="3846"/>
                    <a:pt x="4549" y="3846"/>
                  </a:cubicBezTo>
                  <a:lnTo>
                    <a:pt x="2787" y="3846"/>
                  </a:lnTo>
                  <a:cubicBezTo>
                    <a:pt x="2763" y="3846"/>
                    <a:pt x="2715" y="3870"/>
                    <a:pt x="2704" y="3882"/>
                  </a:cubicBezTo>
                  <a:lnTo>
                    <a:pt x="1132" y="5013"/>
                  </a:lnTo>
                  <a:lnTo>
                    <a:pt x="1370" y="4049"/>
                  </a:lnTo>
                  <a:cubicBezTo>
                    <a:pt x="1394" y="4001"/>
                    <a:pt x="1370" y="3942"/>
                    <a:pt x="1346" y="3918"/>
                  </a:cubicBezTo>
                  <a:cubicBezTo>
                    <a:pt x="1310" y="3870"/>
                    <a:pt x="1275" y="3858"/>
                    <a:pt x="1215" y="3858"/>
                  </a:cubicBezTo>
                  <a:lnTo>
                    <a:pt x="691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679"/>
                  </a:lnTo>
                  <a:cubicBezTo>
                    <a:pt x="334" y="489"/>
                    <a:pt x="489" y="322"/>
                    <a:pt x="691" y="322"/>
                  </a:cubicBezTo>
                  <a:cubicBezTo>
                    <a:pt x="775" y="322"/>
                    <a:pt x="846" y="251"/>
                    <a:pt x="846" y="167"/>
                  </a:cubicBezTo>
                  <a:cubicBezTo>
                    <a:pt x="846" y="72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8" name="Google Shape;538;p6"/>
          <p:cNvGrpSpPr/>
          <p:nvPr/>
        </p:nvGrpSpPr>
        <p:grpSpPr>
          <a:xfrm>
            <a:off x="2833621" y="1020649"/>
            <a:ext cx="2874867" cy="3456340"/>
            <a:chOff x="950603" y="472"/>
            <a:chExt cx="2874867" cy="3456340"/>
          </a:xfrm>
        </p:grpSpPr>
        <p:sp>
          <p:nvSpPr>
            <p:cNvPr id="539" name="Google Shape;539;p6"/>
            <p:cNvSpPr/>
            <p:nvPr/>
          </p:nvSpPr>
          <p:spPr>
            <a:xfrm>
              <a:off x="1526658" y="1707025"/>
              <a:ext cx="409345" cy="146175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4D4D4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6"/>
            <p:cNvSpPr txBox="1"/>
            <p:nvPr/>
          </p:nvSpPr>
          <p:spPr>
            <a:xfrm>
              <a:off x="1693382" y="2399955"/>
              <a:ext cx="75899" cy="75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1526658" y="1707025"/>
              <a:ext cx="409345" cy="74168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4D4D4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6"/>
            <p:cNvSpPr txBox="1"/>
            <p:nvPr/>
          </p:nvSpPr>
          <p:spPr>
            <a:xfrm>
              <a:off x="1710153" y="2056691"/>
              <a:ext cx="42357" cy="42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1526658" y="1661305"/>
              <a:ext cx="409345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60000" y="60000"/>
                  </a:lnTo>
                  <a:lnTo>
                    <a:pt x="60000" y="88369"/>
                  </a:lnTo>
                  <a:lnTo>
                    <a:pt x="120000" y="88369"/>
                  </a:lnTo>
                </a:path>
              </a:pathLst>
            </a:custGeom>
            <a:noFill/>
            <a:ln cap="flat" cmpd="sng" w="12700">
              <a:solidFill>
                <a:srgbClr val="4D4D4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6"/>
            <p:cNvSpPr txBox="1"/>
            <p:nvPr/>
          </p:nvSpPr>
          <p:spPr>
            <a:xfrm>
              <a:off x="1721084" y="1696777"/>
              <a:ext cx="20495" cy="20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1526658" y="1008572"/>
              <a:ext cx="409345" cy="69845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4D4D4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6"/>
            <p:cNvSpPr txBox="1"/>
            <p:nvPr/>
          </p:nvSpPr>
          <p:spPr>
            <a:xfrm>
              <a:off x="1711092" y="1337559"/>
              <a:ext cx="40478" cy="404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1526658" y="288501"/>
              <a:ext cx="409345" cy="1418524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4D4D4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6"/>
            <p:cNvSpPr txBox="1"/>
            <p:nvPr/>
          </p:nvSpPr>
          <p:spPr>
            <a:xfrm>
              <a:off x="1694421" y="960853"/>
              <a:ext cx="73820" cy="738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6"/>
            <p:cNvSpPr/>
            <p:nvPr/>
          </p:nvSpPr>
          <p:spPr>
            <a:xfrm rot="-5400000">
              <a:off x="-277308" y="1418997"/>
              <a:ext cx="3031877" cy="57605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6"/>
            <p:cNvSpPr txBox="1"/>
            <p:nvPr/>
          </p:nvSpPr>
          <p:spPr>
            <a:xfrm rot="-5400000">
              <a:off x="-277308" y="1418997"/>
              <a:ext cx="3031877" cy="576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475" lIns="23475" spcFirstLastPara="1" rIns="23475" wrap="square" tIns="23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Calibri"/>
                <a:buNone/>
              </a:pPr>
              <a:r>
                <a:rPr lang="en-GB" sz="3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Variables </a:t>
              </a: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1936004" y="472"/>
              <a:ext cx="1889466" cy="57605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6"/>
            <p:cNvSpPr txBox="1"/>
            <p:nvPr/>
          </p:nvSpPr>
          <p:spPr>
            <a:xfrm>
              <a:off x="1936004" y="472"/>
              <a:ext cx="1889466" cy="576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GB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FFS: fossil fuel subsidies </a:t>
              </a:r>
              <a:endParaRPr/>
            </a:p>
          </p:txBody>
        </p:sp>
        <p:sp>
          <p:nvSpPr>
            <p:cNvPr id="553" name="Google Shape;553;p6"/>
            <p:cNvSpPr/>
            <p:nvPr/>
          </p:nvSpPr>
          <p:spPr>
            <a:xfrm>
              <a:off x="1936004" y="720543"/>
              <a:ext cx="1889466" cy="57605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6"/>
            <p:cNvSpPr txBox="1"/>
            <p:nvPr/>
          </p:nvSpPr>
          <p:spPr>
            <a:xfrm>
              <a:off x="1936004" y="720543"/>
              <a:ext cx="1889466" cy="576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GB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WS: water stress</a:t>
              </a:r>
              <a:endParaRPr/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1936004" y="1440614"/>
              <a:ext cx="1889466" cy="57605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6"/>
            <p:cNvSpPr txBox="1"/>
            <p:nvPr/>
          </p:nvSpPr>
          <p:spPr>
            <a:xfrm>
              <a:off x="1936004" y="1440614"/>
              <a:ext cx="1889466" cy="576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GB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EC: energy consumption </a:t>
              </a:r>
              <a:endParaRPr/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1936004" y="2160685"/>
              <a:ext cx="1889466" cy="57605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6"/>
            <p:cNvSpPr txBox="1"/>
            <p:nvPr/>
          </p:nvSpPr>
          <p:spPr>
            <a:xfrm>
              <a:off x="1936004" y="2160685"/>
              <a:ext cx="1889466" cy="576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GB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GDP</a:t>
              </a:r>
              <a:endParaRPr/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1936004" y="2880756"/>
              <a:ext cx="1889466" cy="57605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6"/>
            <p:cNvSpPr txBox="1"/>
            <p:nvPr/>
          </p:nvSpPr>
          <p:spPr>
            <a:xfrm>
              <a:off x="1936004" y="2880756"/>
              <a:ext cx="1889466" cy="576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GB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Inflation</a:t>
              </a:r>
              <a:endParaRPr/>
            </a:p>
          </p:txBody>
        </p:sp>
      </p:grpSp>
      <p:pic>
        <p:nvPicPr>
          <p:cNvPr id="561" name="Google Shape;561;p6"/>
          <p:cNvPicPr preferRelativeResize="0"/>
          <p:nvPr/>
        </p:nvPicPr>
        <p:blipFill rotWithShape="1">
          <a:blip r:embed="rId3">
            <a:alphaModFix/>
          </a:blip>
          <a:srcRect b="10694" l="22564" r="22631" t="11692"/>
          <a:stretch/>
        </p:blipFill>
        <p:spPr>
          <a:xfrm>
            <a:off x="6061089" y="1020177"/>
            <a:ext cx="3004047" cy="3428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7"/>
          <p:cNvGrpSpPr/>
          <p:nvPr/>
        </p:nvGrpSpPr>
        <p:grpSpPr>
          <a:xfrm>
            <a:off x="2872041" y="5266797"/>
            <a:ext cx="528674" cy="528674"/>
            <a:chOff x="2872041" y="5239956"/>
            <a:chExt cx="528674" cy="528674"/>
          </a:xfrm>
        </p:grpSpPr>
        <p:sp>
          <p:nvSpPr>
            <p:cNvPr id="567" name="Google Shape;567;p7"/>
            <p:cNvSpPr/>
            <p:nvPr/>
          </p:nvSpPr>
          <p:spPr>
            <a:xfrm>
              <a:off x="2872041" y="5239956"/>
              <a:ext cx="528674" cy="5286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8" name="Google Shape;568;p7"/>
            <p:cNvGrpSpPr/>
            <p:nvPr/>
          </p:nvGrpSpPr>
          <p:grpSpPr>
            <a:xfrm>
              <a:off x="2958661" y="5326386"/>
              <a:ext cx="355434" cy="355815"/>
              <a:chOff x="4673540" y="3680297"/>
              <a:chExt cx="355434" cy="355815"/>
            </a:xfrm>
          </p:grpSpPr>
          <p:sp>
            <p:nvSpPr>
              <p:cNvPr id="569" name="Google Shape;569;p7"/>
              <p:cNvSpPr/>
              <p:nvPr/>
            </p:nvSpPr>
            <p:spPr>
              <a:xfrm>
                <a:off x="4673540" y="3680297"/>
                <a:ext cx="355434" cy="355815"/>
              </a:xfrm>
              <a:custGeom>
                <a:rect b="b" l="l" r="r" t="t"/>
                <a:pathLst>
                  <a:path extrusionOk="0" h="11205" w="11193">
                    <a:moveTo>
                      <a:pt x="2012" y="0"/>
                    </a:moveTo>
                    <a:cubicBezTo>
                      <a:pt x="905" y="0"/>
                      <a:pt x="0" y="893"/>
                      <a:pt x="0" y="2013"/>
                    </a:cubicBezTo>
                    <a:lnTo>
                      <a:pt x="0" y="9192"/>
                    </a:lnTo>
                    <a:cubicBezTo>
                      <a:pt x="0" y="10287"/>
                      <a:pt x="893" y="11204"/>
                      <a:pt x="2012" y="11204"/>
                    </a:cubicBezTo>
                    <a:lnTo>
                      <a:pt x="9180" y="11204"/>
                    </a:lnTo>
                    <a:cubicBezTo>
                      <a:pt x="10287" y="11204"/>
                      <a:pt x="11192" y="10311"/>
                      <a:pt x="11192" y="9192"/>
                    </a:cubicBezTo>
                    <a:lnTo>
                      <a:pt x="11192" y="2013"/>
                    </a:lnTo>
                    <a:cubicBezTo>
                      <a:pt x="11180" y="917"/>
                      <a:pt x="10287" y="0"/>
                      <a:pt x="9180" y="0"/>
                    </a:cubicBezTo>
                    <a:lnTo>
                      <a:pt x="8085" y="0"/>
                    </a:lnTo>
                    <a:cubicBezTo>
                      <a:pt x="7989" y="0"/>
                      <a:pt x="7918" y="84"/>
                      <a:pt x="7918" y="167"/>
                    </a:cubicBezTo>
                    <a:cubicBezTo>
                      <a:pt x="7918" y="262"/>
                      <a:pt x="7989" y="334"/>
                      <a:pt x="8085" y="334"/>
                    </a:cubicBezTo>
                    <a:lnTo>
                      <a:pt x="9180" y="334"/>
                    </a:lnTo>
                    <a:cubicBezTo>
                      <a:pt x="10109" y="334"/>
                      <a:pt x="10847" y="1084"/>
                      <a:pt x="10847" y="2001"/>
                    </a:cubicBezTo>
                    <a:lnTo>
                      <a:pt x="10847" y="9180"/>
                    </a:lnTo>
                    <a:cubicBezTo>
                      <a:pt x="10847" y="10097"/>
                      <a:pt x="10109" y="10847"/>
                      <a:pt x="9180" y="10847"/>
                    </a:cubicBezTo>
                    <a:lnTo>
                      <a:pt x="2012" y="10847"/>
                    </a:lnTo>
                    <a:cubicBezTo>
                      <a:pt x="1084" y="10847"/>
                      <a:pt x="345" y="10097"/>
                      <a:pt x="345" y="9180"/>
                    </a:cubicBezTo>
                    <a:lnTo>
                      <a:pt x="345" y="2001"/>
                    </a:lnTo>
                    <a:cubicBezTo>
                      <a:pt x="345" y="1084"/>
                      <a:pt x="1084" y="334"/>
                      <a:pt x="2012" y="334"/>
                    </a:cubicBezTo>
                    <a:lnTo>
                      <a:pt x="7418" y="334"/>
                    </a:lnTo>
                    <a:cubicBezTo>
                      <a:pt x="7501" y="334"/>
                      <a:pt x="7573" y="262"/>
                      <a:pt x="7573" y="167"/>
                    </a:cubicBezTo>
                    <a:cubicBezTo>
                      <a:pt x="7573" y="84"/>
                      <a:pt x="7501" y="0"/>
                      <a:pt x="74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7"/>
              <p:cNvSpPr/>
              <p:nvPr/>
            </p:nvSpPr>
            <p:spPr>
              <a:xfrm>
                <a:off x="4805864" y="3736630"/>
                <a:ext cx="93042" cy="92661"/>
              </a:xfrm>
              <a:custGeom>
                <a:rect b="b" l="l" r="r" t="t"/>
                <a:pathLst>
                  <a:path extrusionOk="0" h="2918" w="2930">
                    <a:moveTo>
                      <a:pt x="1477" y="334"/>
                    </a:moveTo>
                    <a:cubicBezTo>
                      <a:pt x="2096" y="334"/>
                      <a:pt x="2608" y="834"/>
                      <a:pt x="2608" y="1465"/>
                    </a:cubicBezTo>
                    <a:cubicBezTo>
                      <a:pt x="2608" y="2084"/>
                      <a:pt x="2096" y="2596"/>
                      <a:pt x="1477" y="2596"/>
                    </a:cubicBezTo>
                    <a:cubicBezTo>
                      <a:pt x="846" y="2596"/>
                      <a:pt x="346" y="2084"/>
                      <a:pt x="346" y="1465"/>
                    </a:cubicBezTo>
                    <a:cubicBezTo>
                      <a:pt x="346" y="834"/>
                      <a:pt x="846" y="334"/>
                      <a:pt x="1477" y="334"/>
                    </a:cubicBezTo>
                    <a:close/>
                    <a:moveTo>
                      <a:pt x="1477" y="0"/>
                    </a:moveTo>
                    <a:cubicBezTo>
                      <a:pt x="667" y="0"/>
                      <a:pt x="12" y="655"/>
                      <a:pt x="12" y="1465"/>
                    </a:cubicBezTo>
                    <a:cubicBezTo>
                      <a:pt x="0" y="2263"/>
                      <a:pt x="655" y="2918"/>
                      <a:pt x="1477" y="2918"/>
                    </a:cubicBezTo>
                    <a:cubicBezTo>
                      <a:pt x="2274" y="2918"/>
                      <a:pt x="2929" y="2263"/>
                      <a:pt x="2929" y="1465"/>
                    </a:cubicBezTo>
                    <a:cubicBezTo>
                      <a:pt x="2929" y="655"/>
                      <a:pt x="2274" y="0"/>
                      <a:pt x="14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7"/>
              <p:cNvSpPr/>
              <p:nvPr/>
            </p:nvSpPr>
            <p:spPr>
              <a:xfrm>
                <a:off x="4779380" y="3841358"/>
                <a:ext cx="143723" cy="138801"/>
              </a:xfrm>
              <a:custGeom>
                <a:rect b="b" l="l" r="r" t="t"/>
                <a:pathLst>
                  <a:path extrusionOk="0" h="4371" w="4526">
                    <a:moveTo>
                      <a:pt x="477" y="1"/>
                    </a:moveTo>
                    <a:cubicBezTo>
                      <a:pt x="215" y="1"/>
                      <a:pt x="1" y="203"/>
                      <a:pt x="1" y="477"/>
                    </a:cubicBezTo>
                    <a:lnTo>
                      <a:pt x="1" y="893"/>
                    </a:lnTo>
                    <a:cubicBezTo>
                      <a:pt x="1" y="1155"/>
                      <a:pt x="203" y="1370"/>
                      <a:pt x="477" y="1370"/>
                    </a:cubicBezTo>
                    <a:lnTo>
                      <a:pt x="763" y="1370"/>
                    </a:lnTo>
                    <a:cubicBezTo>
                      <a:pt x="834" y="1370"/>
                      <a:pt x="906" y="1429"/>
                      <a:pt x="906" y="1513"/>
                    </a:cubicBezTo>
                    <a:lnTo>
                      <a:pt x="906" y="2858"/>
                    </a:lnTo>
                    <a:cubicBezTo>
                      <a:pt x="906" y="2929"/>
                      <a:pt x="846" y="3001"/>
                      <a:pt x="763" y="3001"/>
                    </a:cubicBezTo>
                    <a:lnTo>
                      <a:pt x="572" y="3001"/>
                    </a:lnTo>
                    <a:cubicBezTo>
                      <a:pt x="299" y="3001"/>
                      <a:pt x="96" y="3215"/>
                      <a:pt x="96" y="3477"/>
                    </a:cubicBezTo>
                    <a:lnTo>
                      <a:pt x="96" y="3894"/>
                    </a:lnTo>
                    <a:cubicBezTo>
                      <a:pt x="96" y="4168"/>
                      <a:pt x="299" y="4370"/>
                      <a:pt x="572" y="4370"/>
                    </a:cubicBezTo>
                    <a:lnTo>
                      <a:pt x="4049" y="4370"/>
                    </a:lnTo>
                    <a:cubicBezTo>
                      <a:pt x="4311" y="4370"/>
                      <a:pt x="4525" y="4168"/>
                      <a:pt x="4525" y="3894"/>
                    </a:cubicBezTo>
                    <a:lnTo>
                      <a:pt x="4525" y="3477"/>
                    </a:lnTo>
                    <a:cubicBezTo>
                      <a:pt x="4525" y="3215"/>
                      <a:pt x="4311" y="3001"/>
                      <a:pt x="4049" y="3001"/>
                    </a:cubicBezTo>
                    <a:lnTo>
                      <a:pt x="3859" y="3001"/>
                    </a:lnTo>
                    <a:cubicBezTo>
                      <a:pt x="3787" y="3001"/>
                      <a:pt x="3704" y="2941"/>
                      <a:pt x="3704" y="2858"/>
                    </a:cubicBezTo>
                    <a:lnTo>
                      <a:pt x="3704" y="477"/>
                    </a:lnTo>
                    <a:cubicBezTo>
                      <a:pt x="3704" y="203"/>
                      <a:pt x="3501" y="1"/>
                      <a:pt x="3228" y="1"/>
                    </a:cubicBezTo>
                    <a:lnTo>
                      <a:pt x="1442" y="1"/>
                    </a:lnTo>
                    <a:cubicBezTo>
                      <a:pt x="1358" y="1"/>
                      <a:pt x="1287" y="72"/>
                      <a:pt x="1287" y="155"/>
                    </a:cubicBezTo>
                    <a:cubicBezTo>
                      <a:pt x="1287" y="251"/>
                      <a:pt x="1358" y="322"/>
                      <a:pt x="1442" y="322"/>
                    </a:cubicBezTo>
                    <a:lnTo>
                      <a:pt x="3228" y="322"/>
                    </a:lnTo>
                    <a:cubicBezTo>
                      <a:pt x="3311" y="322"/>
                      <a:pt x="3382" y="382"/>
                      <a:pt x="3382" y="477"/>
                    </a:cubicBezTo>
                    <a:lnTo>
                      <a:pt x="3382" y="2858"/>
                    </a:lnTo>
                    <a:cubicBezTo>
                      <a:pt x="3382" y="3120"/>
                      <a:pt x="3585" y="3334"/>
                      <a:pt x="3859" y="3334"/>
                    </a:cubicBezTo>
                    <a:lnTo>
                      <a:pt x="4049" y="3334"/>
                    </a:lnTo>
                    <a:cubicBezTo>
                      <a:pt x="4121" y="3334"/>
                      <a:pt x="4204" y="3394"/>
                      <a:pt x="4204" y="3477"/>
                    </a:cubicBezTo>
                    <a:lnTo>
                      <a:pt x="4204" y="3894"/>
                    </a:lnTo>
                    <a:cubicBezTo>
                      <a:pt x="4204" y="3965"/>
                      <a:pt x="4132" y="4049"/>
                      <a:pt x="4049" y="4049"/>
                    </a:cubicBezTo>
                    <a:lnTo>
                      <a:pt x="572" y="4049"/>
                    </a:lnTo>
                    <a:cubicBezTo>
                      <a:pt x="489" y="4049"/>
                      <a:pt x="418" y="3989"/>
                      <a:pt x="418" y="3894"/>
                    </a:cubicBezTo>
                    <a:lnTo>
                      <a:pt x="418" y="3477"/>
                    </a:lnTo>
                    <a:cubicBezTo>
                      <a:pt x="418" y="3406"/>
                      <a:pt x="477" y="3334"/>
                      <a:pt x="572" y="3334"/>
                    </a:cubicBezTo>
                    <a:lnTo>
                      <a:pt x="763" y="3334"/>
                    </a:lnTo>
                    <a:cubicBezTo>
                      <a:pt x="1025" y="3334"/>
                      <a:pt x="1239" y="3120"/>
                      <a:pt x="1239" y="2858"/>
                    </a:cubicBezTo>
                    <a:lnTo>
                      <a:pt x="1239" y="1513"/>
                    </a:lnTo>
                    <a:cubicBezTo>
                      <a:pt x="1239" y="1251"/>
                      <a:pt x="1025" y="1036"/>
                      <a:pt x="763" y="1036"/>
                    </a:cubicBezTo>
                    <a:lnTo>
                      <a:pt x="477" y="1036"/>
                    </a:lnTo>
                    <a:cubicBezTo>
                      <a:pt x="406" y="1036"/>
                      <a:pt x="334" y="977"/>
                      <a:pt x="334" y="893"/>
                    </a:cubicBezTo>
                    <a:lnTo>
                      <a:pt x="334" y="477"/>
                    </a:lnTo>
                    <a:cubicBezTo>
                      <a:pt x="334" y="393"/>
                      <a:pt x="394" y="322"/>
                      <a:pt x="477" y="322"/>
                    </a:cubicBezTo>
                    <a:lnTo>
                      <a:pt x="787" y="322"/>
                    </a:lnTo>
                    <a:cubicBezTo>
                      <a:pt x="882" y="322"/>
                      <a:pt x="953" y="251"/>
                      <a:pt x="953" y="155"/>
                    </a:cubicBezTo>
                    <a:cubicBezTo>
                      <a:pt x="953" y="72"/>
                      <a:pt x="882" y="1"/>
                      <a:pt x="7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2" name="Google Shape;572;p7"/>
          <p:cNvGrpSpPr/>
          <p:nvPr/>
        </p:nvGrpSpPr>
        <p:grpSpPr>
          <a:xfrm>
            <a:off x="4286781" y="5272289"/>
            <a:ext cx="528674" cy="528674"/>
            <a:chOff x="4286781" y="5239956"/>
            <a:chExt cx="528674" cy="528674"/>
          </a:xfrm>
        </p:grpSpPr>
        <p:sp>
          <p:nvSpPr>
            <p:cNvPr id="573" name="Google Shape;573;p7"/>
            <p:cNvSpPr/>
            <p:nvPr/>
          </p:nvSpPr>
          <p:spPr>
            <a:xfrm>
              <a:off x="4286781" y="5239956"/>
              <a:ext cx="528674" cy="5286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4" name="Google Shape;574;p7"/>
            <p:cNvGrpSpPr/>
            <p:nvPr/>
          </p:nvGrpSpPr>
          <p:grpSpPr>
            <a:xfrm>
              <a:off x="4374141" y="5344853"/>
              <a:ext cx="353954" cy="318880"/>
              <a:chOff x="3988156" y="3380210"/>
              <a:chExt cx="353954" cy="318880"/>
            </a:xfrm>
          </p:grpSpPr>
          <p:sp>
            <p:nvSpPr>
              <p:cNvPr id="575" name="Google Shape;575;p7"/>
              <p:cNvSpPr/>
              <p:nvPr/>
            </p:nvSpPr>
            <p:spPr>
              <a:xfrm>
                <a:off x="4134053" y="3446156"/>
                <a:ext cx="28454" cy="49269"/>
              </a:xfrm>
              <a:custGeom>
                <a:rect b="b" l="l" r="r" t="t"/>
                <a:pathLst>
                  <a:path extrusionOk="0" h="1548" w="894">
                    <a:moveTo>
                      <a:pt x="417" y="286"/>
                    </a:moveTo>
                    <a:lnTo>
                      <a:pt x="417" y="572"/>
                    </a:lnTo>
                    <a:cubicBezTo>
                      <a:pt x="298" y="524"/>
                      <a:pt x="274" y="500"/>
                      <a:pt x="274" y="417"/>
                    </a:cubicBezTo>
                    <a:cubicBezTo>
                      <a:pt x="274" y="345"/>
                      <a:pt x="346" y="298"/>
                      <a:pt x="417" y="286"/>
                    </a:cubicBezTo>
                    <a:close/>
                    <a:moveTo>
                      <a:pt x="524" y="869"/>
                    </a:moveTo>
                    <a:cubicBezTo>
                      <a:pt x="643" y="917"/>
                      <a:pt x="655" y="976"/>
                      <a:pt x="655" y="1048"/>
                    </a:cubicBezTo>
                    <a:cubicBezTo>
                      <a:pt x="655" y="1119"/>
                      <a:pt x="596" y="1179"/>
                      <a:pt x="524" y="1191"/>
                    </a:cubicBezTo>
                    <a:lnTo>
                      <a:pt x="524" y="869"/>
                    </a:lnTo>
                    <a:close/>
                    <a:moveTo>
                      <a:pt x="477" y="0"/>
                    </a:moveTo>
                    <a:cubicBezTo>
                      <a:pt x="453" y="0"/>
                      <a:pt x="417" y="24"/>
                      <a:pt x="417" y="48"/>
                    </a:cubicBezTo>
                    <a:lnTo>
                      <a:pt x="417" y="107"/>
                    </a:lnTo>
                    <a:cubicBezTo>
                      <a:pt x="191" y="131"/>
                      <a:pt x="60" y="250"/>
                      <a:pt x="60" y="476"/>
                    </a:cubicBezTo>
                    <a:cubicBezTo>
                      <a:pt x="60" y="703"/>
                      <a:pt x="227" y="774"/>
                      <a:pt x="417" y="845"/>
                    </a:cubicBezTo>
                    <a:lnTo>
                      <a:pt x="417" y="1226"/>
                    </a:lnTo>
                    <a:cubicBezTo>
                      <a:pt x="310" y="1203"/>
                      <a:pt x="274" y="1179"/>
                      <a:pt x="179" y="1107"/>
                    </a:cubicBezTo>
                    <a:cubicBezTo>
                      <a:pt x="160" y="1093"/>
                      <a:pt x="143" y="1087"/>
                      <a:pt x="127" y="1087"/>
                    </a:cubicBezTo>
                    <a:cubicBezTo>
                      <a:pt x="101" y="1087"/>
                      <a:pt x="77" y="1102"/>
                      <a:pt x="48" y="1131"/>
                    </a:cubicBezTo>
                    <a:cubicBezTo>
                      <a:pt x="0" y="1191"/>
                      <a:pt x="0" y="1250"/>
                      <a:pt x="48" y="1298"/>
                    </a:cubicBezTo>
                    <a:cubicBezTo>
                      <a:pt x="120" y="1405"/>
                      <a:pt x="274" y="1453"/>
                      <a:pt x="417" y="1453"/>
                    </a:cubicBezTo>
                    <a:lnTo>
                      <a:pt x="417" y="1512"/>
                    </a:lnTo>
                    <a:cubicBezTo>
                      <a:pt x="417" y="1536"/>
                      <a:pt x="453" y="1548"/>
                      <a:pt x="477" y="1548"/>
                    </a:cubicBezTo>
                    <a:cubicBezTo>
                      <a:pt x="512" y="1548"/>
                      <a:pt x="536" y="1536"/>
                      <a:pt x="536" y="1512"/>
                    </a:cubicBezTo>
                    <a:lnTo>
                      <a:pt x="536" y="1453"/>
                    </a:lnTo>
                    <a:cubicBezTo>
                      <a:pt x="727" y="1417"/>
                      <a:pt x="893" y="1298"/>
                      <a:pt x="893" y="1048"/>
                    </a:cubicBezTo>
                    <a:cubicBezTo>
                      <a:pt x="893" y="798"/>
                      <a:pt x="751" y="691"/>
                      <a:pt x="536" y="619"/>
                    </a:cubicBezTo>
                    <a:lnTo>
                      <a:pt x="536" y="286"/>
                    </a:lnTo>
                    <a:cubicBezTo>
                      <a:pt x="584" y="286"/>
                      <a:pt x="631" y="298"/>
                      <a:pt x="667" y="333"/>
                    </a:cubicBezTo>
                    <a:cubicBezTo>
                      <a:pt x="694" y="340"/>
                      <a:pt x="726" y="363"/>
                      <a:pt x="759" y="363"/>
                    </a:cubicBezTo>
                    <a:cubicBezTo>
                      <a:pt x="783" y="363"/>
                      <a:pt x="808" y="350"/>
                      <a:pt x="834" y="310"/>
                    </a:cubicBezTo>
                    <a:cubicBezTo>
                      <a:pt x="870" y="274"/>
                      <a:pt x="882" y="214"/>
                      <a:pt x="822" y="167"/>
                    </a:cubicBezTo>
                    <a:cubicBezTo>
                      <a:pt x="751" y="107"/>
                      <a:pt x="631" y="95"/>
                      <a:pt x="536" y="95"/>
                    </a:cubicBezTo>
                    <a:lnTo>
                      <a:pt x="536" y="48"/>
                    </a:lnTo>
                    <a:cubicBezTo>
                      <a:pt x="536" y="12"/>
                      <a:pt x="501" y="0"/>
                      <a:pt x="4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7"/>
              <p:cNvSpPr/>
              <p:nvPr/>
            </p:nvSpPr>
            <p:spPr>
              <a:xfrm>
                <a:off x="4188988" y="3398001"/>
                <a:ext cx="81510" cy="81510"/>
              </a:xfrm>
              <a:custGeom>
                <a:rect b="b" l="l" r="r" t="t"/>
                <a:pathLst>
                  <a:path extrusionOk="0" h="2561" w="2561">
                    <a:moveTo>
                      <a:pt x="1287" y="311"/>
                    </a:moveTo>
                    <a:cubicBezTo>
                      <a:pt x="1823" y="311"/>
                      <a:pt x="2251" y="739"/>
                      <a:pt x="2251" y="1275"/>
                    </a:cubicBezTo>
                    <a:cubicBezTo>
                      <a:pt x="2251" y="1811"/>
                      <a:pt x="1823" y="2251"/>
                      <a:pt x="1287" y="2251"/>
                    </a:cubicBezTo>
                    <a:cubicBezTo>
                      <a:pt x="751" y="2251"/>
                      <a:pt x="310" y="1811"/>
                      <a:pt x="310" y="1275"/>
                    </a:cubicBezTo>
                    <a:cubicBezTo>
                      <a:pt x="310" y="739"/>
                      <a:pt x="751" y="311"/>
                      <a:pt x="1287" y="311"/>
                    </a:cubicBezTo>
                    <a:close/>
                    <a:moveTo>
                      <a:pt x="1287" y="1"/>
                    </a:moveTo>
                    <a:cubicBezTo>
                      <a:pt x="572" y="1"/>
                      <a:pt x="1" y="584"/>
                      <a:pt x="1" y="1275"/>
                    </a:cubicBezTo>
                    <a:cubicBezTo>
                      <a:pt x="1" y="1989"/>
                      <a:pt x="584" y="2561"/>
                      <a:pt x="1287" y="2561"/>
                    </a:cubicBezTo>
                    <a:cubicBezTo>
                      <a:pt x="2001" y="2561"/>
                      <a:pt x="2561" y="1977"/>
                      <a:pt x="2561" y="1275"/>
                    </a:cubicBezTo>
                    <a:cubicBezTo>
                      <a:pt x="2561" y="584"/>
                      <a:pt x="2001" y="1"/>
                      <a:pt x="1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7"/>
              <p:cNvSpPr/>
              <p:nvPr/>
            </p:nvSpPr>
            <p:spPr>
              <a:xfrm>
                <a:off x="4090863" y="3380210"/>
                <a:ext cx="195930" cy="146311"/>
              </a:xfrm>
              <a:custGeom>
                <a:rect b="b" l="l" r="r" t="t"/>
                <a:pathLst>
                  <a:path extrusionOk="0" h="4597" w="6156">
                    <a:moveTo>
                      <a:pt x="1810" y="1834"/>
                    </a:moveTo>
                    <a:cubicBezTo>
                      <a:pt x="2131" y="1834"/>
                      <a:pt x="2429" y="2001"/>
                      <a:pt x="2608" y="2274"/>
                    </a:cubicBezTo>
                    <a:cubicBezTo>
                      <a:pt x="2643" y="2405"/>
                      <a:pt x="2703" y="2536"/>
                      <a:pt x="2762" y="2667"/>
                    </a:cubicBezTo>
                    <a:cubicBezTo>
                      <a:pt x="2762" y="2715"/>
                      <a:pt x="2774" y="2763"/>
                      <a:pt x="2774" y="2810"/>
                    </a:cubicBezTo>
                    <a:cubicBezTo>
                      <a:pt x="2774" y="3346"/>
                      <a:pt x="2346" y="3775"/>
                      <a:pt x="1810" y="3775"/>
                    </a:cubicBezTo>
                    <a:cubicBezTo>
                      <a:pt x="1274" y="3775"/>
                      <a:pt x="834" y="3346"/>
                      <a:pt x="834" y="2810"/>
                    </a:cubicBezTo>
                    <a:cubicBezTo>
                      <a:pt x="834" y="2274"/>
                      <a:pt x="1274" y="1834"/>
                      <a:pt x="1810" y="1834"/>
                    </a:cubicBezTo>
                    <a:close/>
                    <a:moveTo>
                      <a:pt x="1810" y="1322"/>
                    </a:moveTo>
                    <a:cubicBezTo>
                      <a:pt x="2084" y="1322"/>
                      <a:pt x="2346" y="1393"/>
                      <a:pt x="2584" y="1536"/>
                    </a:cubicBezTo>
                    <a:cubicBezTo>
                      <a:pt x="2560" y="1620"/>
                      <a:pt x="2560" y="1703"/>
                      <a:pt x="2548" y="1774"/>
                    </a:cubicBezTo>
                    <a:cubicBezTo>
                      <a:pt x="2346" y="1632"/>
                      <a:pt x="2072" y="1536"/>
                      <a:pt x="1810" y="1536"/>
                    </a:cubicBezTo>
                    <a:cubicBezTo>
                      <a:pt x="1096" y="1536"/>
                      <a:pt x="524" y="2120"/>
                      <a:pt x="524" y="2822"/>
                    </a:cubicBezTo>
                    <a:cubicBezTo>
                      <a:pt x="524" y="3537"/>
                      <a:pt x="1107" y="4096"/>
                      <a:pt x="1810" y="4096"/>
                    </a:cubicBezTo>
                    <a:cubicBezTo>
                      <a:pt x="2417" y="4096"/>
                      <a:pt x="2917" y="3668"/>
                      <a:pt x="3060" y="3108"/>
                    </a:cubicBezTo>
                    <a:cubicBezTo>
                      <a:pt x="3120" y="3167"/>
                      <a:pt x="3155" y="3203"/>
                      <a:pt x="3239" y="3263"/>
                    </a:cubicBezTo>
                    <a:cubicBezTo>
                      <a:pt x="3036" y="3882"/>
                      <a:pt x="2477" y="4299"/>
                      <a:pt x="1810" y="4299"/>
                    </a:cubicBezTo>
                    <a:cubicBezTo>
                      <a:pt x="988" y="4299"/>
                      <a:pt x="322" y="3620"/>
                      <a:pt x="322" y="2810"/>
                    </a:cubicBezTo>
                    <a:cubicBezTo>
                      <a:pt x="322" y="1989"/>
                      <a:pt x="988" y="1322"/>
                      <a:pt x="1810" y="1322"/>
                    </a:cubicBezTo>
                    <a:close/>
                    <a:moveTo>
                      <a:pt x="4382" y="0"/>
                    </a:moveTo>
                    <a:cubicBezTo>
                      <a:pt x="3608" y="0"/>
                      <a:pt x="2929" y="500"/>
                      <a:pt x="2679" y="1179"/>
                    </a:cubicBezTo>
                    <a:cubicBezTo>
                      <a:pt x="2417" y="1036"/>
                      <a:pt x="2131" y="953"/>
                      <a:pt x="1822" y="953"/>
                    </a:cubicBezTo>
                    <a:cubicBezTo>
                      <a:pt x="822" y="953"/>
                      <a:pt x="0" y="1774"/>
                      <a:pt x="0" y="2775"/>
                    </a:cubicBezTo>
                    <a:cubicBezTo>
                      <a:pt x="0" y="3775"/>
                      <a:pt x="822" y="4596"/>
                      <a:pt x="1822" y="4596"/>
                    </a:cubicBezTo>
                    <a:cubicBezTo>
                      <a:pt x="2596" y="4596"/>
                      <a:pt x="3262" y="4120"/>
                      <a:pt x="3512" y="3417"/>
                    </a:cubicBezTo>
                    <a:cubicBezTo>
                      <a:pt x="3763" y="3548"/>
                      <a:pt x="4060" y="3644"/>
                      <a:pt x="4382" y="3644"/>
                    </a:cubicBezTo>
                    <a:cubicBezTo>
                      <a:pt x="4798" y="3644"/>
                      <a:pt x="5191" y="3489"/>
                      <a:pt x="5513" y="3239"/>
                    </a:cubicBezTo>
                    <a:cubicBezTo>
                      <a:pt x="5822" y="2989"/>
                      <a:pt x="6049" y="2632"/>
                      <a:pt x="6132" y="2239"/>
                    </a:cubicBezTo>
                    <a:cubicBezTo>
                      <a:pt x="6156" y="2167"/>
                      <a:pt x="6096" y="2072"/>
                      <a:pt x="6013" y="2060"/>
                    </a:cubicBezTo>
                    <a:cubicBezTo>
                      <a:pt x="6004" y="2059"/>
                      <a:pt x="5996" y="2058"/>
                      <a:pt x="5987" y="2058"/>
                    </a:cubicBezTo>
                    <a:cubicBezTo>
                      <a:pt x="5911" y="2058"/>
                      <a:pt x="5833" y="2104"/>
                      <a:pt x="5822" y="2179"/>
                    </a:cubicBezTo>
                    <a:cubicBezTo>
                      <a:pt x="5656" y="2870"/>
                      <a:pt x="5060" y="3322"/>
                      <a:pt x="4370" y="3322"/>
                    </a:cubicBezTo>
                    <a:cubicBezTo>
                      <a:pt x="3834" y="3322"/>
                      <a:pt x="3334" y="3048"/>
                      <a:pt x="3072" y="2572"/>
                    </a:cubicBezTo>
                    <a:cubicBezTo>
                      <a:pt x="3036" y="2417"/>
                      <a:pt x="2977" y="2274"/>
                      <a:pt x="2905" y="2132"/>
                    </a:cubicBezTo>
                    <a:cubicBezTo>
                      <a:pt x="2715" y="1215"/>
                      <a:pt x="3429" y="334"/>
                      <a:pt x="4370" y="334"/>
                    </a:cubicBezTo>
                    <a:cubicBezTo>
                      <a:pt x="5060" y="334"/>
                      <a:pt x="5656" y="810"/>
                      <a:pt x="5822" y="1477"/>
                    </a:cubicBezTo>
                    <a:cubicBezTo>
                      <a:pt x="5832" y="1556"/>
                      <a:pt x="5899" y="1602"/>
                      <a:pt x="5969" y="1602"/>
                    </a:cubicBezTo>
                    <a:cubicBezTo>
                      <a:pt x="5984" y="1602"/>
                      <a:pt x="5998" y="1600"/>
                      <a:pt x="6013" y="1596"/>
                    </a:cubicBezTo>
                    <a:cubicBezTo>
                      <a:pt x="6108" y="1584"/>
                      <a:pt x="6144" y="1489"/>
                      <a:pt x="6132" y="1405"/>
                    </a:cubicBezTo>
                    <a:cubicBezTo>
                      <a:pt x="6049" y="1024"/>
                      <a:pt x="5822" y="667"/>
                      <a:pt x="5513" y="405"/>
                    </a:cubicBezTo>
                    <a:cubicBezTo>
                      <a:pt x="5191" y="155"/>
                      <a:pt x="4775" y="0"/>
                      <a:pt x="43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7"/>
              <p:cNvSpPr/>
              <p:nvPr/>
            </p:nvSpPr>
            <p:spPr>
              <a:xfrm>
                <a:off x="4215914" y="3415061"/>
                <a:ext cx="28072" cy="49301"/>
              </a:xfrm>
              <a:custGeom>
                <a:rect b="b" l="l" r="r" t="t"/>
                <a:pathLst>
                  <a:path extrusionOk="0" h="1549" w="882">
                    <a:moveTo>
                      <a:pt x="405" y="298"/>
                    </a:moveTo>
                    <a:lnTo>
                      <a:pt x="405" y="584"/>
                    </a:lnTo>
                    <a:cubicBezTo>
                      <a:pt x="286" y="537"/>
                      <a:pt x="262" y="501"/>
                      <a:pt x="262" y="429"/>
                    </a:cubicBezTo>
                    <a:cubicBezTo>
                      <a:pt x="262" y="358"/>
                      <a:pt x="334" y="310"/>
                      <a:pt x="405" y="298"/>
                    </a:cubicBezTo>
                    <a:close/>
                    <a:moveTo>
                      <a:pt x="512" y="882"/>
                    </a:moveTo>
                    <a:cubicBezTo>
                      <a:pt x="631" y="918"/>
                      <a:pt x="643" y="977"/>
                      <a:pt x="643" y="1060"/>
                    </a:cubicBezTo>
                    <a:cubicBezTo>
                      <a:pt x="643" y="1144"/>
                      <a:pt x="584" y="1191"/>
                      <a:pt x="512" y="1203"/>
                    </a:cubicBezTo>
                    <a:lnTo>
                      <a:pt x="512" y="882"/>
                    </a:lnTo>
                    <a:close/>
                    <a:moveTo>
                      <a:pt x="465" y="1"/>
                    </a:moveTo>
                    <a:cubicBezTo>
                      <a:pt x="441" y="1"/>
                      <a:pt x="405" y="13"/>
                      <a:pt x="405" y="48"/>
                    </a:cubicBezTo>
                    <a:lnTo>
                      <a:pt x="405" y="96"/>
                    </a:lnTo>
                    <a:cubicBezTo>
                      <a:pt x="179" y="132"/>
                      <a:pt x="48" y="251"/>
                      <a:pt x="48" y="477"/>
                    </a:cubicBezTo>
                    <a:cubicBezTo>
                      <a:pt x="48" y="715"/>
                      <a:pt x="226" y="787"/>
                      <a:pt x="405" y="846"/>
                    </a:cubicBezTo>
                    <a:lnTo>
                      <a:pt x="405" y="1215"/>
                    </a:lnTo>
                    <a:cubicBezTo>
                      <a:pt x="298" y="1203"/>
                      <a:pt x="262" y="1156"/>
                      <a:pt x="167" y="1096"/>
                    </a:cubicBezTo>
                    <a:cubicBezTo>
                      <a:pt x="150" y="1084"/>
                      <a:pt x="133" y="1079"/>
                      <a:pt x="117" y="1079"/>
                    </a:cubicBezTo>
                    <a:cubicBezTo>
                      <a:pt x="53" y="1079"/>
                      <a:pt x="0" y="1158"/>
                      <a:pt x="0" y="1215"/>
                    </a:cubicBezTo>
                    <a:cubicBezTo>
                      <a:pt x="0" y="1251"/>
                      <a:pt x="24" y="1275"/>
                      <a:pt x="36" y="1299"/>
                    </a:cubicBezTo>
                    <a:cubicBezTo>
                      <a:pt x="107" y="1394"/>
                      <a:pt x="274" y="1441"/>
                      <a:pt x="405" y="1441"/>
                    </a:cubicBezTo>
                    <a:lnTo>
                      <a:pt x="405" y="1501"/>
                    </a:lnTo>
                    <a:cubicBezTo>
                      <a:pt x="405" y="1537"/>
                      <a:pt x="441" y="1549"/>
                      <a:pt x="465" y="1549"/>
                    </a:cubicBezTo>
                    <a:cubicBezTo>
                      <a:pt x="500" y="1549"/>
                      <a:pt x="524" y="1525"/>
                      <a:pt x="524" y="1501"/>
                    </a:cubicBezTo>
                    <a:lnTo>
                      <a:pt x="524" y="1441"/>
                    </a:lnTo>
                    <a:cubicBezTo>
                      <a:pt x="715" y="1406"/>
                      <a:pt x="881" y="1299"/>
                      <a:pt x="881" y="1037"/>
                    </a:cubicBezTo>
                    <a:cubicBezTo>
                      <a:pt x="881" y="787"/>
                      <a:pt x="715" y="703"/>
                      <a:pt x="524" y="620"/>
                    </a:cubicBezTo>
                    <a:lnTo>
                      <a:pt x="524" y="298"/>
                    </a:lnTo>
                    <a:cubicBezTo>
                      <a:pt x="596" y="298"/>
                      <a:pt x="631" y="310"/>
                      <a:pt x="703" y="358"/>
                    </a:cubicBezTo>
                    <a:cubicBezTo>
                      <a:pt x="717" y="362"/>
                      <a:pt x="732" y="364"/>
                      <a:pt x="746" y="364"/>
                    </a:cubicBezTo>
                    <a:cubicBezTo>
                      <a:pt x="777" y="364"/>
                      <a:pt x="805" y="351"/>
                      <a:pt x="822" y="310"/>
                    </a:cubicBezTo>
                    <a:cubicBezTo>
                      <a:pt x="857" y="263"/>
                      <a:pt x="869" y="203"/>
                      <a:pt x="810" y="156"/>
                    </a:cubicBezTo>
                    <a:cubicBezTo>
                      <a:pt x="738" y="96"/>
                      <a:pt x="619" y="84"/>
                      <a:pt x="524" y="84"/>
                    </a:cubicBezTo>
                    <a:lnTo>
                      <a:pt x="524" y="48"/>
                    </a:lnTo>
                    <a:cubicBezTo>
                      <a:pt x="524" y="13"/>
                      <a:pt x="500" y="1"/>
                      <a:pt x="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7"/>
              <p:cNvSpPr/>
              <p:nvPr/>
            </p:nvSpPr>
            <p:spPr>
              <a:xfrm>
                <a:off x="3988156" y="3495935"/>
                <a:ext cx="353954" cy="203155"/>
              </a:xfrm>
              <a:custGeom>
                <a:rect b="b" l="l" r="r" t="t"/>
                <a:pathLst>
                  <a:path extrusionOk="0" h="6383" w="11121">
                    <a:moveTo>
                      <a:pt x="3525" y="1884"/>
                    </a:moveTo>
                    <a:cubicBezTo>
                      <a:pt x="3540" y="1884"/>
                      <a:pt x="3561" y="1898"/>
                      <a:pt x="3561" y="1925"/>
                    </a:cubicBezTo>
                    <a:cubicBezTo>
                      <a:pt x="3632" y="2103"/>
                      <a:pt x="4632" y="4770"/>
                      <a:pt x="4680" y="4854"/>
                    </a:cubicBezTo>
                    <a:cubicBezTo>
                      <a:pt x="4692" y="4865"/>
                      <a:pt x="4680" y="4901"/>
                      <a:pt x="4644" y="4901"/>
                    </a:cubicBezTo>
                    <a:lnTo>
                      <a:pt x="3930" y="5163"/>
                    </a:lnTo>
                    <a:cubicBezTo>
                      <a:pt x="3882" y="5032"/>
                      <a:pt x="2870" y="2341"/>
                      <a:pt x="2799" y="2163"/>
                    </a:cubicBezTo>
                    <a:lnTo>
                      <a:pt x="3513" y="1889"/>
                    </a:lnTo>
                    <a:cubicBezTo>
                      <a:pt x="3516" y="1886"/>
                      <a:pt x="3520" y="1884"/>
                      <a:pt x="3525" y="1884"/>
                    </a:cubicBezTo>
                    <a:close/>
                    <a:moveTo>
                      <a:pt x="2501" y="2294"/>
                    </a:moveTo>
                    <a:lnTo>
                      <a:pt x="3632" y="5306"/>
                    </a:lnTo>
                    <a:cubicBezTo>
                      <a:pt x="3096" y="5496"/>
                      <a:pt x="1763" y="5997"/>
                      <a:pt x="1536" y="6092"/>
                    </a:cubicBezTo>
                    <a:cubicBezTo>
                      <a:pt x="1528" y="6095"/>
                      <a:pt x="1520" y="6096"/>
                      <a:pt x="1511" y="6096"/>
                    </a:cubicBezTo>
                    <a:cubicBezTo>
                      <a:pt x="1485" y="6096"/>
                      <a:pt x="1459" y="6081"/>
                      <a:pt x="1441" y="6044"/>
                    </a:cubicBezTo>
                    <a:lnTo>
                      <a:pt x="358" y="3175"/>
                    </a:lnTo>
                    <a:cubicBezTo>
                      <a:pt x="346" y="3139"/>
                      <a:pt x="358" y="3103"/>
                      <a:pt x="405" y="3080"/>
                    </a:cubicBezTo>
                    <a:cubicBezTo>
                      <a:pt x="1084" y="2829"/>
                      <a:pt x="2025" y="2472"/>
                      <a:pt x="2501" y="2294"/>
                    </a:cubicBezTo>
                    <a:close/>
                    <a:moveTo>
                      <a:pt x="10195" y="0"/>
                    </a:moveTo>
                    <a:cubicBezTo>
                      <a:pt x="9949" y="0"/>
                      <a:pt x="9714" y="126"/>
                      <a:pt x="9537" y="282"/>
                    </a:cubicBezTo>
                    <a:lnTo>
                      <a:pt x="7835" y="1698"/>
                    </a:lnTo>
                    <a:cubicBezTo>
                      <a:pt x="7740" y="1496"/>
                      <a:pt x="7537" y="1282"/>
                      <a:pt x="7144" y="1282"/>
                    </a:cubicBezTo>
                    <a:cubicBezTo>
                      <a:pt x="6745" y="1282"/>
                      <a:pt x="6434" y="1280"/>
                      <a:pt x="6185" y="1280"/>
                    </a:cubicBezTo>
                    <a:cubicBezTo>
                      <a:pt x="5437" y="1280"/>
                      <a:pt x="5254" y="1294"/>
                      <a:pt x="4977" y="1401"/>
                    </a:cubicBezTo>
                    <a:lnTo>
                      <a:pt x="3882" y="1853"/>
                    </a:lnTo>
                    <a:lnTo>
                      <a:pt x="3870" y="1806"/>
                    </a:lnTo>
                    <a:cubicBezTo>
                      <a:pt x="3814" y="1665"/>
                      <a:pt x="3669" y="1569"/>
                      <a:pt x="3523" y="1569"/>
                    </a:cubicBezTo>
                    <a:cubicBezTo>
                      <a:pt x="3484" y="1569"/>
                      <a:pt x="3444" y="1576"/>
                      <a:pt x="3406" y="1591"/>
                    </a:cubicBezTo>
                    <a:lnTo>
                      <a:pt x="2596" y="1913"/>
                    </a:lnTo>
                    <a:cubicBezTo>
                      <a:pt x="2239" y="2044"/>
                      <a:pt x="1084" y="2472"/>
                      <a:pt x="298" y="2770"/>
                    </a:cubicBezTo>
                    <a:cubicBezTo>
                      <a:pt x="108" y="2841"/>
                      <a:pt x="1" y="3068"/>
                      <a:pt x="72" y="3258"/>
                    </a:cubicBezTo>
                    <a:lnTo>
                      <a:pt x="1167" y="6139"/>
                    </a:lnTo>
                    <a:cubicBezTo>
                      <a:pt x="1222" y="6285"/>
                      <a:pt x="1368" y="6382"/>
                      <a:pt x="1518" y="6382"/>
                    </a:cubicBezTo>
                    <a:cubicBezTo>
                      <a:pt x="1564" y="6382"/>
                      <a:pt x="1611" y="6373"/>
                      <a:pt x="1656" y="6354"/>
                    </a:cubicBezTo>
                    <a:cubicBezTo>
                      <a:pt x="1906" y="6270"/>
                      <a:pt x="3549" y="5639"/>
                      <a:pt x="3894" y="5508"/>
                    </a:cubicBezTo>
                    <a:lnTo>
                      <a:pt x="4763" y="5175"/>
                    </a:lnTo>
                    <a:cubicBezTo>
                      <a:pt x="4942" y="5104"/>
                      <a:pt x="5049" y="4901"/>
                      <a:pt x="4965" y="4723"/>
                    </a:cubicBezTo>
                    <a:lnTo>
                      <a:pt x="4954" y="4675"/>
                    </a:lnTo>
                    <a:cubicBezTo>
                      <a:pt x="5525" y="4437"/>
                      <a:pt x="5537" y="4413"/>
                      <a:pt x="6120" y="4413"/>
                    </a:cubicBezTo>
                    <a:cubicBezTo>
                      <a:pt x="6204" y="4413"/>
                      <a:pt x="6275" y="4330"/>
                      <a:pt x="6275" y="4246"/>
                    </a:cubicBezTo>
                    <a:cubicBezTo>
                      <a:pt x="6275" y="4151"/>
                      <a:pt x="6204" y="4080"/>
                      <a:pt x="6120" y="4080"/>
                    </a:cubicBezTo>
                    <a:cubicBezTo>
                      <a:pt x="5477" y="4080"/>
                      <a:pt x="5418" y="4127"/>
                      <a:pt x="4834" y="4377"/>
                    </a:cubicBezTo>
                    <a:lnTo>
                      <a:pt x="3989" y="2127"/>
                    </a:lnTo>
                    <a:lnTo>
                      <a:pt x="5073" y="1686"/>
                    </a:lnTo>
                    <a:cubicBezTo>
                      <a:pt x="5294" y="1601"/>
                      <a:pt x="5460" y="1589"/>
                      <a:pt x="6106" y="1589"/>
                    </a:cubicBezTo>
                    <a:cubicBezTo>
                      <a:pt x="6364" y="1589"/>
                      <a:pt x="6699" y="1591"/>
                      <a:pt x="7144" y="1591"/>
                    </a:cubicBezTo>
                    <a:cubicBezTo>
                      <a:pt x="7323" y="1591"/>
                      <a:pt x="7442" y="1651"/>
                      <a:pt x="7513" y="1770"/>
                    </a:cubicBezTo>
                    <a:cubicBezTo>
                      <a:pt x="7573" y="1865"/>
                      <a:pt x="7573" y="1948"/>
                      <a:pt x="7585" y="1984"/>
                    </a:cubicBezTo>
                    <a:cubicBezTo>
                      <a:pt x="7585" y="2044"/>
                      <a:pt x="7549" y="2341"/>
                      <a:pt x="7263" y="2389"/>
                    </a:cubicBezTo>
                    <a:cubicBezTo>
                      <a:pt x="6835" y="2460"/>
                      <a:pt x="5882" y="2591"/>
                      <a:pt x="5882" y="2591"/>
                    </a:cubicBezTo>
                    <a:cubicBezTo>
                      <a:pt x="5787" y="2603"/>
                      <a:pt x="5727" y="2687"/>
                      <a:pt x="5739" y="2770"/>
                    </a:cubicBezTo>
                    <a:cubicBezTo>
                      <a:pt x="5763" y="2841"/>
                      <a:pt x="5823" y="2901"/>
                      <a:pt x="5906" y="2901"/>
                    </a:cubicBezTo>
                    <a:lnTo>
                      <a:pt x="5942" y="2901"/>
                    </a:lnTo>
                    <a:cubicBezTo>
                      <a:pt x="5954" y="2901"/>
                      <a:pt x="6894" y="2770"/>
                      <a:pt x="7335" y="2699"/>
                    </a:cubicBezTo>
                    <a:cubicBezTo>
                      <a:pt x="7740" y="2627"/>
                      <a:pt x="7882" y="2282"/>
                      <a:pt x="7918" y="2056"/>
                    </a:cubicBezTo>
                    <a:lnTo>
                      <a:pt x="9764" y="520"/>
                    </a:lnTo>
                    <a:cubicBezTo>
                      <a:pt x="9875" y="408"/>
                      <a:pt x="10028" y="311"/>
                      <a:pt x="10188" y="311"/>
                    </a:cubicBezTo>
                    <a:cubicBezTo>
                      <a:pt x="10285" y="311"/>
                      <a:pt x="10384" y="347"/>
                      <a:pt x="10478" y="436"/>
                    </a:cubicBezTo>
                    <a:cubicBezTo>
                      <a:pt x="10776" y="734"/>
                      <a:pt x="10502" y="1091"/>
                      <a:pt x="10430" y="1151"/>
                    </a:cubicBezTo>
                    <a:cubicBezTo>
                      <a:pt x="10359" y="1222"/>
                      <a:pt x="8097" y="3651"/>
                      <a:pt x="8097" y="3651"/>
                    </a:cubicBezTo>
                    <a:cubicBezTo>
                      <a:pt x="7763" y="4020"/>
                      <a:pt x="7323" y="4080"/>
                      <a:pt x="7144" y="4092"/>
                    </a:cubicBezTo>
                    <a:lnTo>
                      <a:pt x="6847" y="4092"/>
                    </a:lnTo>
                    <a:cubicBezTo>
                      <a:pt x="6751" y="4092"/>
                      <a:pt x="6680" y="4175"/>
                      <a:pt x="6680" y="4258"/>
                    </a:cubicBezTo>
                    <a:cubicBezTo>
                      <a:pt x="6680" y="4353"/>
                      <a:pt x="6751" y="4425"/>
                      <a:pt x="6847" y="4425"/>
                    </a:cubicBezTo>
                    <a:lnTo>
                      <a:pt x="7156" y="4425"/>
                    </a:lnTo>
                    <a:cubicBezTo>
                      <a:pt x="7382" y="4413"/>
                      <a:pt x="7918" y="4330"/>
                      <a:pt x="8335" y="3877"/>
                    </a:cubicBezTo>
                    <a:cubicBezTo>
                      <a:pt x="10669" y="1377"/>
                      <a:pt x="10669" y="1377"/>
                      <a:pt x="10669" y="1353"/>
                    </a:cubicBezTo>
                    <a:cubicBezTo>
                      <a:pt x="10883" y="1151"/>
                      <a:pt x="11121" y="627"/>
                      <a:pt x="10704" y="210"/>
                    </a:cubicBezTo>
                    <a:cubicBezTo>
                      <a:pt x="10539" y="60"/>
                      <a:pt x="10365" y="0"/>
                      <a:pt x="101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0" name="Google Shape;580;p7"/>
          <p:cNvGrpSpPr/>
          <p:nvPr/>
        </p:nvGrpSpPr>
        <p:grpSpPr>
          <a:xfrm>
            <a:off x="5720764" y="4415903"/>
            <a:ext cx="528675" cy="528675"/>
            <a:chOff x="5720764" y="5239955"/>
            <a:chExt cx="528675" cy="528675"/>
          </a:xfrm>
        </p:grpSpPr>
        <p:sp>
          <p:nvSpPr>
            <p:cNvPr id="581" name="Google Shape;581;p7"/>
            <p:cNvSpPr/>
            <p:nvPr/>
          </p:nvSpPr>
          <p:spPr>
            <a:xfrm>
              <a:off x="5720764" y="5239955"/>
              <a:ext cx="528675" cy="52867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2" name="Google Shape;582;p7"/>
            <p:cNvGrpSpPr/>
            <p:nvPr/>
          </p:nvGrpSpPr>
          <p:grpSpPr>
            <a:xfrm>
              <a:off x="5761688" y="5340763"/>
              <a:ext cx="446826" cy="327059"/>
              <a:chOff x="5733194" y="2431718"/>
              <a:chExt cx="446826" cy="327059"/>
            </a:xfrm>
          </p:grpSpPr>
          <p:sp>
            <p:nvSpPr>
              <p:cNvPr id="583" name="Google Shape;583;p7"/>
              <p:cNvSpPr/>
              <p:nvPr/>
            </p:nvSpPr>
            <p:spPr>
              <a:xfrm>
                <a:off x="6032946" y="2474145"/>
                <a:ext cx="56112" cy="20115"/>
              </a:xfrm>
              <a:custGeom>
                <a:rect b="b" l="l" r="r" t="t"/>
                <a:pathLst>
                  <a:path extrusionOk="0" h="632" w="1763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17"/>
                      <a:pt x="215" y="417"/>
                    </a:cubicBezTo>
                    <a:cubicBezTo>
                      <a:pt x="441" y="417"/>
                      <a:pt x="1108" y="453"/>
                      <a:pt x="1429" y="620"/>
                    </a:cubicBezTo>
                    <a:cubicBezTo>
                      <a:pt x="1465" y="632"/>
                      <a:pt x="1489" y="632"/>
                      <a:pt x="1525" y="632"/>
                    </a:cubicBezTo>
                    <a:cubicBezTo>
                      <a:pt x="1596" y="632"/>
                      <a:pt x="1668" y="584"/>
                      <a:pt x="1703" y="513"/>
                    </a:cubicBezTo>
                    <a:cubicBezTo>
                      <a:pt x="1763" y="417"/>
                      <a:pt x="1727" y="298"/>
                      <a:pt x="1632" y="239"/>
                    </a:cubicBezTo>
                    <a:cubicBezTo>
                      <a:pt x="1156" y="1"/>
                      <a:pt x="263" y="1"/>
                      <a:pt x="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7"/>
              <p:cNvSpPr/>
              <p:nvPr/>
            </p:nvSpPr>
            <p:spPr>
              <a:xfrm>
                <a:off x="5733194" y="2431718"/>
                <a:ext cx="446826" cy="327059"/>
              </a:xfrm>
              <a:custGeom>
                <a:rect b="b" l="l" r="r" t="t"/>
                <a:pathLst>
                  <a:path extrusionOk="0" h="10276" w="14039">
                    <a:moveTo>
                      <a:pt x="11621" y="655"/>
                    </a:moveTo>
                    <a:lnTo>
                      <a:pt x="11621" y="1500"/>
                    </a:lnTo>
                    <a:cubicBezTo>
                      <a:pt x="11621" y="1631"/>
                      <a:pt x="11598" y="1762"/>
                      <a:pt x="11538" y="1905"/>
                    </a:cubicBezTo>
                    <a:lnTo>
                      <a:pt x="11431" y="2108"/>
                    </a:lnTo>
                    <a:cubicBezTo>
                      <a:pt x="11419" y="2143"/>
                      <a:pt x="11419" y="2167"/>
                      <a:pt x="11419" y="2203"/>
                    </a:cubicBezTo>
                    <a:lnTo>
                      <a:pt x="11419" y="2631"/>
                    </a:lnTo>
                    <a:cubicBezTo>
                      <a:pt x="11419" y="2929"/>
                      <a:pt x="11300" y="3215"/>
                      <a:pt x="11074" y="3429"/>
                    </a:cubicBezTo>
                    <a:cubicBezTo>
                      <a:pt x="10858" y="3634"/>
                      <a:pt x="10599" y="3751"/>
                      <a:pt x="10317" y="3751"/>
                    </a:cubicBezTo>
                    <a:cubicBezTo>
                      <a:pt x="10303" y="3751"/>
                      <a:pt x="10290" y="3751"/>
                      <a:pt x="10276" y="3751"/>
                    </a:cubicBezTo>
                    <a:cubicBezTo>
                      <a:pt x="9657" y="3739"/>
                      <a:pt x="9181" y="3215"/>
                      <a:pt x="9181" y="2584"/>
                    </a:cubicBezTo>
                    <a:lnTo>
                      <a:pt x="9181" y="2203"/>
                    </a:lnTo>
                    <a:cubicBezTo>
                      <a:pt x="9181" y="2167"/>
                      <a:pt x="9181" y="2143"/>
                      <a:pt x="9169" y="2108"/>
                    </a:cubicBezTo>
                    <a:lnTo>
                      <a:pt x="9038" y="1857"/>
                    </a:lnTo>
                    <a:cubicBezTo>
                      <a:pt x="8990" y="1762"/>
                      <a:pt x="8966" y="1667"/>
                      <a:pt x="8966" y="1560"/>
                    </a:cubicBezTo>
                    <a:lnTo>
                      <a:pt x="8966" y="1548"/>
                    </a:lnTo>
                    <a:cubicBezTo>
                      <a:pt x="8966" y="1048"/>
                      <a:pt x="9359" y="655"/>
                      <a:pt x="9859" y="655"/>
                    </a:cubicBezTo>
                    <a:close/>
                    <a:moveTo>
                      <a:pt x="4156" y="429"/>
                    </a:moveTo>
                    <a:cubicBezTo>
                      <a:pt x="4513" y="429"/>
                      <a:pt x="4823" y="560"/>
                      <a:pt x="5061" y="822"/>
                    </a:cubicBezTo>
                    <a:cubicBezTo>
                      <a:pt x="5299" y="1072"/>
                      <a:pt x="5442" y="1417"/>
                      <a:pt x="5478" y="1786"/>
                    </a:cubicBezTo>
                    <a:cubicBezTo>
                      <a:pt x="5513" y="2215"/>
                      <a:pt x="5656" y="3108"/>
                      <a:pt x="5847" y="3643"/>
                    </a:cubicBezTo>
                    <a:lnTo>
                      <a:pt x="5835" y="3643"/>
                    </a:lnTo>
                    <a:cubicBezTo>
                      <a:pt x="5525" y="3762"/>
                      <a:pt x="4882" y="3941"/>
                      <a:pt x="4132" y="3941"/>
                    </a:cubicBezTo>
                    <a:cubicBezTo>
                      <a:pt x="4077" y="3944"/>
                      <a:pt x="4021" y="3945"/>
                      <a:pt x="3967" y="3945"/>
                    </a:cubicBezTo>
                    <a:cubicBezTo>
                      <a:pt x="3330" y="3945"/>
                      <a:pt x="2762" y="3765"/>
                      <a:pt x="2477" y="3655"/>
                    </a:cubicBezTo>
                    <a:cubicBezTo>
                      <a:pt x="2656" y="3108"/>
                      <a:pt x="2799" y="2215"/>
                      <a:pt x="2835" y="1786"/>
                    </a:cubicBezTo>
                    <a:cubicBezTo>
                      <a:pt x="2858" y="1417"/>
                      <a:pt x="3013" y="1072"/>
                      <a:pt x="3251" y="822"/>
                    </a:cubicBezTo>
                    <a:cubicBezTo>
                      <a:pt x="3501" y="560"/>
                      <a:pt x="3811" y="429"/>
                      <a:pt x="4156" y="429"/>
                    </a:cubicBezTo>
                    <a:close/>
                    <a:moveTo>
                      <a:pt x="10752" y="4096"/>
                    </a:moveTo>
                    <a:cubicBezTo>
                      <a:pt x="10752" y="4155"/>
                      <a:pt x="10764" y="4215"/>
                      <a:pt x="10776" y="4274"/>
                    </a:cubicBezTo>
                    <a:lnTo>
                      <a:pt x="10609" y="4429"/>
                    </a:lnTo>
                    <a:cubicBezTo>
                      <a:pt x="10526" y="4524"/>
                      <a:pt x="10419" y="4572"/>
                      <a:pt x="10300" y="4572"/>
                    </a:cubicBezTo>
                    <a:cubicBezTo>
                      <a:pt x="10181" y="4572"/>
                      <a:pt x="10062" y="4524"/>
                      <a:pt x="9990" y="4429"/>
                    </a:cubicBezTo>
                    <a:lnTo>
                      <a:pt x="9823" y="4274"/>
                    </a:lnTo>
                    <a:cubicBezTo>
                      <a:pt x="9835" y="4215"/>
                      <a:pt x="9859" y="4155"/>
                      <a:pt x="9859" y="4096"/>
                    </a:cubicBezTo>
                    <a:cubicBezTo>
                      <a:pt x="9990" y="4132"/>
                      <a:pt x="10121" y="4167"/>
                      <a:pt x="10252" y="4167"/>
                    </a:cubicBezTo>
                    <a:lnTo>
                      <a:pt x="10300" y="4167"/>
                    </a:lnTo>
                    <a:cubicBezTo>
                      <a:pt x="10455" y="4167"/>
                      <a:pt x="10609" y="4132"/>
                      <a:pt x="10752" y="4096"/>
                    </a:cubicBezTo>
                    <a:close/>
                    <a:moveTo>
                      <a:pt x="4692" y="4358"/>
                    </a:moveTo>
                    <a:cubicBezTo>
                      <a:pt x="4763" y="4524"/>
                      <a:pt x="4918" y="4644"/>
                      <a:pt x="5097" y="4691"/>
                    </a:cubicBezTo>
                    <a:lnTo>
                      <a:pt x="5835" y="4894"/>
                    </a:lnTo>
                    <a:cubicBezTo>
                      <a:pt x="6025" y="4953"/>
                      <a:pt x="6168" y="5132"/>
                      <a:pt x="6168" y="5322"/>
                    </a:cubicBezTo>
                    <a:lnTo>
                      <a:pt x="6168" y="7251"/>
                    </a:lnTo>
                    <a:cubicBezTo>
                      <a:pt x="6168" y="7501"/>
                      <a:pt x="5954" y="7692"/>
                      <a:pt x="5716" y="7692"/>
                    </a:cubicBezTo>
                    <a:lnTo>
                      <a:pt x="5704" y="7692"/>
                    </a:lnTo>
                    <a:lnTo>
                      <a:pt x="5704" y="6144"/>
                    </a:lnTo>
                    <a:cubicBezTo>
                      <a:pt x="5668" y="5787"/>
                      <a:pt x="5394" y="5501"/>
                      <a:pt x="5025" y="5501"/>
                    </a:cubicBezTo>
                    <a:lnTo>
                      <a:pt x="3275" y="5501"/>
                    </a:lnTo>
                    <a:cubicBezTo>
                      <a:pt x="2918" y="5501"/>
                      <a:pt x="2632" y="5787"/>
                      <a:pt x="2632" y="6144"/>
                    </a:cubicBezTo>
                    <a:lnTo>
                      <a:pt x="2632" y="7692"/>
                    </a:lnTo>
                    <a:lnTo>
                      <a:pt x="2620" y="7692"/>
                    </a:lnTo>
                    <a:cubicBezTo>
                      <a:pt x="2370" y="7692"/>
                      <a:pt x="2180" y="7489"/>
                      <a:pt x="2180" y="7251"/>
                    </a:cubicBezTo>
                    <a:lnTo>
                      <a:pt x="2180" y="5322"/>
                    </a:lnTo>
                    <a:cubicBezTo>
                      <a:pt x="2180" y="5132"/>
                      <a:pt x="2311" y="4941"/>
                      <a:pt x="2501" y="4894"/>
                    </a:cubicBezTo>
                    <a:lnTo>
                      <a:pt x="3251" y="4691"/>
                    </a:lnTo>
                    <a:cubicBezTo>
                      <a:pt x="3430" y="4644"/>
                      <a:pt x="3561" y="4524"/>
                      <a:pt x="3644" y="4358"/>
                    </a:cubicBezTo>
                    <a:cubicBezTo>
                      <a:pt x="3811" y="4370"/>
                      <a:pt x="3989" y="4394"/>
                      <a:pt x="4168" y="4394"/>
                    </a:cubicBezTo>
                    <a:cubicBezTo>
                      <a:pt x="4347" y="4394"/>
                      <a:pt x="4525" y="4370"/>
                      <a:pt x="4692" y="4358"/>
                    </a:cubicBezTo>
                    <a:close/>
                    <a:moveTo>
                      <a:pt x="10526" y="5906"/>
                    </a:moveTo>
                    <a:cubicBezTo>
                      <a:pt x="10538" y="5906"/>
                      <a:pt x="10538" y="5906"/>
                      <a:pt x="10538" y="5918"/>
                    </a:cubicBezTo>
                    <a:lnTo>
                      <a:pt x="10538" y="7680"/>
                    </a:lnTo>
                    <a:cubicBezTo>
                      <a:pt x="10538" y="7692"/>
                      <a:pt x="10538" y="7692"/>
                      <a:pt x="10526" y="7692"/>
                    </a:cubicBezTo>
                    <a:lnTo>
                      <a:pt x="7895" y="7692"/>
                    </a:lnTo>
                    <a:cubicBezTo>
                      <a:pt x="7871" y="7692"/>
                      <a:pt x="7871" y="7692"/>
                      <a:pt x="7871" y="7680"/>
                    </a:cubicBezTo>
                    <a:lnTo>
                      <a:pt x="7871" y="5918"/>
                    </a:lnTo>
                    <a:lnTo>
                      <a:pt x="10526" y="5906"/>
                    </a:lnTo>
                    <a:close/>
                    <a:moveTo>
                      <a:pt x="11050" y="4596"/>
                    </a:moveTo>
                    <a:lnTo>
                      <a:pt x="11228" y="4691"/>
                    </a:lnTo>
                    <a:lnTo>
                      <a:pt x="11967" y="4894"/>
                    </a:lnTo>
                    <a:cubicBezTo>
                      <a:pt x="12157" y="4953"/>
                      <a:pt x="12300" y="5132"/>
                      <a:pt x="12300" y="5322"/>
                    </a:cubicBezTo>
                    <a:lnTo>
                      <a:pt x="12300" y="7251"/>
                    </a:lnTo>
                    <a:cubicBezTo>
                      <a:pt x="12300" y="7501"/>
                      <a:pt x="12086" y="7692"/>
                      <a:pt x="11848" y="7692"/>
                    </a:cubicBezTo>
                    <a:lnTo>
                      <a:pt x="10955" y="7692"/>
                    </a:lnTo>
                    <a:lnTo>
                      <a:pt x="10955" y="7680"/>
                    </a:lnTo>
                    <a:lnTo>
                      <a:pt x="10955" y="7227"/>
                    </a:lnTo>
                    <a:lnTo>
                      <a:pt x="11621" y="7227"/>
                    </a:lnTo>
                    <a:cubicBezTo>
                      <a:pt x="11740" y="7227"/>
                      <a:pt x="11836" y="7144"/>
                      <a:pt x="11836" y="7025"/>
                    </a:cubicBezTo>
                    <a:lnTo>
                      <a:pt x="11836" y="5715"/>
                    </a:lnTo>
                    <a:cubicBezTo>
                      <a:pt x="11836" y="5596"/>
                      <a:pt x="11740" y="5501"/>
                      <a:pt x="11621" y="5501"/>
                    </a:cubicBezTo>
                    <a:cubicBezTo>
                      <a:pt x="11502" y="5501"/>
                      <a:pt x="11419" y="5596"/>
                      <a:pt x="11419" y="5715"/>
                    </a:cubicBezTo>
                    <a:lnTo>
                      <a:pt x="11419" y="6834"/>
                    </a:lnTo>
                    <a:lnTo>
                      <a:pt x="10955" y="6834"/>
                    </a:lnTo>
                    <a:lnTo>
                      <a:pt x="10955" y="5941"/>
                    </a:lnTo>
                    <a:cubicBezTo>
                      <a:pt x="10955" y="5691"/>
                      <a:pt x="10764" y="5525"/>
                      <a:pt x="10538" y="5525"/>
                    </a:cubicBezTo>
                    <a:lnTo>
                      <a:pt x="8335" y="5525"/>
                    </a:lnTo>
                    <a:lnTo>
                      <a:pt x="8335" y="5322"/>
                    </a:lnTo>
                    <a:lnTo>
                      <a:pt x="8299" y="5322"/>
                    </a:lnTo>
                    <a:cubicBezTo>
                      <a:pt x="8299" y="5132"/>
                      <a:pt x="8442" y="4941"/>
                      <a:pt x="8633" y="4894"/>
                    </a:cubicBezTo>
                    <a:lnTo>
                      <a:pt x="9383" y="4691"/>
                    </a:lnTo>
                    <a:cubicBezTo>
                      <a:pt x="9442" y="4667"/>
                      <a:pt x="9490" y="4644"/>
                      <a:pt x="9562" y="4596"/>
                    </a:cubicBezTo>
                    <a:lnTo>
                      <a:pt x="9693" y="4727"/>
                    </a:lnTo>
                    <a:cubicBezTo>
                      <a:pt x="9859" y="4894"/>
                      <a:pt x="10062" y="4989"/>
                      <a:pt x="10300" y="4989"/>
                    </a:cubicBezTo>
                    <a:cubicBezTo>
                      <a:pt x="10526" y="4989"/>
                      <a:pt x="10752" y="4894"/>
                      <a:pt x="10907" y="4727"/>
                    </a:cubicBezTo>
                    <a:lnTo>
                      <a:pt x="11050" y="4596"/>
                    </a:lnTo>
                    <a:close/>
                    <a:moveTo>
                      <a:pt x="2632" y="8108"/>
                    </a:moveTo>
                    <a:lnTo>
                      <a:pt x="2632" y="8573"/>
                    </a:lnTo>
                    <a:lnTo>
                      <a:pt x="846" y="8573"/>
                    </a:lnTo>
                    <a:lnTo>
                      <a:pt x="846" y="8108"/>
                    </a:lnTo>
                    <a:close/>
                    <a:moveTo>
                      <a:pt x="13157" y="8108"/>
                    </a:moveTo>
                    <a:lnTo>
                      <a:pt x="13157" y="8573"/>
                    </a:lnTo>
                    <a:lnTo>
                      <a:pt x="5668" y="8573"/>
                    </a:lnTo>
                    <a:lnTo>
                      <a:pt x="5668" y="8108"/>
                    </a:lnTo>
                    <a:close/>
                    <a:moveTo>
                      <a:pt x="5049" y="5906"/>
                    </a:moveTo>
                    <a:cubicBezTo>
                      <a:pt x="5180" y="5906"/>
                      <a:pt x="5287" y="6013"/>
                      <a:pt x="5287" y="6144"/>
                    </a:cubicBezTo>
                    <a:lnTo>
                      <a:pt x="5287" y="9001"/>
                    </a:lnTo>
                    <a:lnTo>
                      <a:pt x="3049" y="9001"/>
                    </a:lnTo>
                    <a:lnTo>
                      <a:pt x="3049" y="6144"/>
                    </a:lnTo>
                    <a:cubicBezTo>
                      <a:pt x="3049" y="6013"/>
                      <a:pt x="3156" y="5906"/>
                      <a:pt x="3287" y="5906"/>
                    </a:cubicBezTo>
                    <a:close/>
                    <a:moveTo>
                      <a:pt x="4168" y="0"/>
                    </a:moveTo>
                    <a:cubicBezTo>
                      <a:pt x="3239" y="0"/>
                      <a:pt x="2501" y="738"/>
                      <a:pt x="2430" y="1738"/>
                    </a:cubicBezTo>
                    <a:cubicBezTo>
                      <a:pt x="2394" y="2155"/>
                      <a:pt x="2263" y="2989"/>
                      <a:pt x="2084" y="3477"/>
                    </a:cubicBezTo>
                    <a:cubicBezTo>
                      <a:pt x="2037" y="3584"/>
                      <a:pt x="2049" y="3703"/>
                      <a:pt x="2096" y="3810"/>
                    </a:cubicBezTo>
                    <a:cubicBezTo>
                      <a:pt x="2144" y="3905"/>
                      <a:pt x="2239" y="3989"/>
                      <a:pt x="2334" y="4024"/>
                    </a:cubicBezTo>
                    <a:cubicBezTo>
                      <a:pt x="2513" y="4084"/>
                      <a:pt x="2811" y="4179"/>
                      <a:pt x="3156" y="4251"/>
                    </a:cubicBezTo>
                    <a:cubicBezTo>
                      <a:pt x="3144" y="4251"/>
                      <a:pt x="3144" y="4251"/>
                      <a:pt x="3120" y="4263"/>
                    </a:cubicBezTo>
                    <a:lnTo>
                      <a:pt x="2382" y="4477"/>
                    </a:lnTo>
                    <a:cubicBezTo>
                      <a:pt x="2013" y="4584"/>
                      <a:pt x="1751" y="4917"/>
                      <a:pt x="1751" y="5310"/>
                    </a:cubicBezTo>
                    <a:lnTo>
                      <a:pt x="1751" y="7227"/>
                    </a:lnTo>
                    <a:cubicBezTo>
                      <a:pt x="1751" y="7394"/>
                      <a:pt x="1799" y="7561"/>
                      <a:pt x="1894" y="7680"/>
                    </a:cubicBezTo>
                    <a:lnTo>
                      <a:pt x="203" y="7680"/>
                    </a:lnTo>
                    <a:cubicBezTo>
                      <a:pt x="84" y="7680"/>
                      <a:pt x="1" y="7763"/>
                      <a:pt x="1" y="7882"/>
                    </a:cubicBezTo>
                    <a:cubicBezTo>
                      <a:pt x="1" y="8001"/>
                      <a:pt x="84" y="8096"/>
                      <a:pt x="203" y="8096"/>
                    </a:cubicBezTo>
                    <a:lnTo>
                      <a:pt x="441" y="8096"/>
                    </a:lnTo>
                    <a:lnTo>
                      <a:pt x="441" y="10073"/>
                    </a:lnTo>
                    <a:cubicBezTo>
                      <a:pt x="441" y="10192"/>
                      <a:pt x="537" y="10275"/>
                      <a:pt x="656" y="10275"/>
                    </a:cubicBezTo>
                    <a:cubicBezTo>
                      <a:pt x="775" y="10275"/>
                      <a:pt x="858" y="10192"/>
                      <a:pt x="858" y="10073"/>
                    </a:cubicBezTo>
                    <a:lnTo>
                      <a:pt x="858" y="8954"/>
                    </a:lnTo>
                    <a:lnTo>
                      <a:pt x="2644" y="8954"/>
                    </a:lnTo>
                    <a:lnTo>
                      <a:pt x="2644" y="10073"/>
                    </a:lnTo>
                    <a:cubicBezTo>
                      <a:pt x="2644" y="10192"/>
                      <a:pt x="2739" y="10275"/>
                      <a:pt x="2858" y="10275"/>
                    </a:cubicBezTo>
                    <a:cubicBezTo>
                      <a:pt x="2977" y="10275"/>
                      <a:pt x="3073" y="10192"/>
                      <a:pt x="3073" y="10073"/>
                    </a:cubicBezTo>
                    <a:lnTo>
                      <a:pt x="3073" y="9406"/>
                    </a:lnTo>
                    <a:lnTo>
                      <a:pt x="5287" y="9406"/>
                    </a:lnTo>
                    <a:lnTo>
                      <a:pt x="5287" y="10073"/>
                    </a:lnTo>
                    <a:cubicBezTo>
                      <a:pt x="5287" y="10192"/>
                      <a:pt x="5371" y="10275"/>
                      <a:pt x="5490" y="10275"/>
                    </a:cubicBezTo>
                    <a:cubicBezTo>
                      <a:pt x="5609" y="10275"/>
                      <a:pt x="5704" y="10192"/>
                      <a:pt x="5704" y="10073"/>
                    </a:cubicBezTo>
                    <a:lnTo>
                      <a:pt x="5704" y="8954"/>
                    </a:lnTo>
                    <a:lnTo>
                      <a:pt x="13169" y="8954"/>
                    </a:lnTo>
                    <a:lnTo>
                      <a:pt x="13169" y="10073"/>
                    </a:lnTo>
                    <a:cubicBezTo>
                      <a:pt x="13169" y="10192"/>
                      <a:pt x="13264" y="10275"/>
                      <a:pt x="13383" y="10275"/>
                    </a:cubicBezTo>
                    <a:cubicBezTo>
                      <a:pt x="13503" y="10275"/>
                      <a:pt x="13586" y="10192"/>
                      <a:pt x="13586" y="10073"/>
                    </a:cubicBezTo>
                    <a:lnTo>
                      <a:pt x="13586" y="8096"/>
                    </a:lnTo>
                    <a:lnTo>
                      <a:pt x="13824" y="8096"/>
                    </a:lnTo>
                    <a:cubicBezTo>
                      <a:pt x="13943" y="8096"/>
                      <a:pt x="14038" y="8001"/>
                      <a:pt x="14038" y="7882"/>
                    </a:cubicBezTo>
                    <a:cubicBezTo>
                      <a:pt x="14003" y="7787"/>
                      <a:pt x="13919" y="7692"/>
                      <a:pt x="13800" y="7692"/>
                    </a:cubicBezTo>
                    <a:lnTo>
                      <a:pt x="12562" y="7692"/>
                    </a:lnTo>
                    <a:cubicBezTo>
                      <a:pt x="12633" y="7561"/>
                      <a:pt x="12693" y="7406"/>
                      <a:pt x="12693" y="7251"/>
                    </a:cubicBezTo>
                    <a:lnTo>
                      <a:pt x="12693" y="5322"/>
                    </a:lnTo>
                    <a:cubicBezTo>
                      <a:pt x="12693" y="4941"/>
                      <a:pt x="12443" y="4596"/>
                      <a:pt x="12074" y="4489"/>
                    </a:cubicBezTo>
                    <a:lnTo>
                      <a:pt x="11324" y="4286"/>
                    </a:lnTo>
                    <a:cubicBezTo>
                      <a:pt x="11228" y="4251"/>
                      <a:pt x="11169" y="4167"/>
                      <a:pt x="11169" y="4060"/>
                    </a:cubicBezTo>
                    <a:lnTo>
                      <a:pt x="11169" y="3893"/>
                    </a:lnTo>
                    <a:cubicBezTo>
                      <a:pt x="11240" y="3858"/>
                      <a:pt x="11300" y="3798"/>
                      <a:pt x="11359" y="3739"/>
                    </a:cubicBezTo>
                    <a:cubicBezTo>
                      <a:pt x="11657" y="3453"/>
                      <a:pt x="11824" y="3060"/>
                      <a:pt x="11824" y="2643"/>
                    </a:cubicBezTo>
                    <a:lnTo>
                      <a:pt x="11824" y="2262"/>
                    </a:lnTo>
                    <a:lnTo>
                      <a:pt x="11895" y="2096"/>
                    </a:lnTo>
                    <a:cubicBezTo>
                      <a:pt x="11979" y="1917"/>
                      <a:pt x="12026" y="1703"/>
                      <a:pt x="12026" y="1512"/>
                    </a:cubicBezTo>
                    <a:lnTo>
                      <a:pt x="12026" y="453"/>
                    </a:lnTo>
                    <a:cubicBezTo>
                      <a:pt x="12026" y="333"/>
                      <a:pt x="11943" y="250"/>
                      <a:pt x="11824" y="250"/>
                    </a:cubicBezTo>
                    <a:lnTo>
                      <a:pt x="9859" y="250"/>
                    </a:lnTo>
                    <a:cubicBezTo>
                      <a:pt x="9145" y="250"/>
                      <a:pt x="8561" y="834"/>
                      <a:pt x="8561" y="1548"/>
                    </a:cubicBezTo>
                    <a:lnTo>
                      <a:pt x="8561" y="1560"/>
                    </a:lnTo>
                    <a:cubicBezTo>
                      <a:pt x="8561" y="1727"/>
                      <a:pt x="8597" y="1881"/>
                      <a:pt x="8680" y="2036"/>
                    </a:cubicBezTo>
                    <a:lnTo>
                      <a:pt x="8788" y="2238"/>
                    </a:lnTo>
                    <a:lnTo>
                      <a:pt x="8788" y="2572"/>
                    </a:lnTo>
                    <a:cubicBezTo>
                      <a:pt x="8788" y="3108"/>
                      <a:pt x="9050" y="3584"/>
                      <a:pt x="9442" y="3870"/>
                    </a:cubicBezTo>
                    <a:lnTo>
                      <a:pt x="9442" y="4048"/>
                    </a:lnTo>
                    <a:cubicBezTo>
                      <a:pt x="9442" y="4143"/>
                      <a:pt x="9359" y="4239"/>
                      <a:pt x="9276" y="4263"/>
                    </a:cubicBezTo>
                    <a:lnTo>
                      <a:pt x="8526" y="4477"/>
                    </a:lnTo>
                    <a:cubicBezTo>
                      <a:pt x="8157" y="4584"/>
                      <a:pt x="7907" y="4917"/>
                      <a:pt x="7907" y="5310"/>
                    </a:cubicBezTo>
                    <a:lnTo>
                      <a:pt x="7907" y="5489"/>
                    </a:lnTo>
                    <a:lnTo>
                      <a:pt x="7895" y="5489"/>
                    </a:lnTo>
                    <a:cubicBezTo>
                      <a:pt x="7657" y="5489"/>
                      <a:pt x="7478" y="5679"/>
                      <a:pt x="7478" y="5906"/>
                    </a:cubicBezTo>
                    <a:lnTo>
                      <a:pt x="7478" y="7656"/>
                    </a:lnTo>
                    <a:lnTo>
                      <a:pt x="7478" y="7680"/>
                    </a:lnTo>
                    <a:lnTo>
                      <a:pt x="6442" y="7680"/>
                    </a:lnTo>
                    <a:cubicBezTo>
                      <a:pt x="6525" y="7537"/>
                      <a:pt x="6585" y="7394"/>
                      <a:pt x="6585" y="7227"/>
                    </a:cubicBezTo>
                    <a:lnTo>
                      <a:pt x="6585" y="5310"/>
                    </a:lnTo>
                    <a:cubicBezTo>
                      <a:pt x="6585" y="4917"/>
                      <a:pt x="6323" y="4584"/>
                      <a:pt x="5954" y="4477"/>
                    </a:cubicBezTo>
                    <a:lnTo>
                      <a:pt x="5216" y="4263"/>
                    </a:lnTo>
                    <a:cubicBezTo>
                      <a:pt x="5192" y="4263"/>
                      <a:pt x="5192" y="4263"/>
                      <a:pt x="5180" y="4251"/>
                    </a:cubicBezTo>
                    <a:cubicBezTo>
                      <a:pt x="5537" y="4179"/>
                      <a:pt x="5823" y="4084"/>
                      <a:pt x="6002" y="4024"/>
                    </a:cubicBezTo>
                    <a:cubicBezTo>
                      <a:pt x="6109" y="3989"/>
                      <a:pt x="6192" y="3905"/>
                      <a:pt x="6240" y="3810"/>
                    </a:cubicBezTo>
                    <a:cubicBezTo>
                      <a:pt x="6287" y="3703"/>
                      <a:pt x="6299" y="3596"/>
                      <a:pt x="6252" y="3477"/>
                    </a:cubicBezTo>
                    <a:cubicBezTo>
                      <a:pt x="6073" y="2977"/>
                      <a:pt x="5942" y="2143"/>
                      <a:pt x="5906" y="1738"/>
                    </a:cubicBezTo>
                    <a:cubicBezTo>
                      <a:pt x="5835" y="738"/>
                      <a:pt x="5097" y="0"/>
                      <a:pt x="41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7"/>
              <p:cNvSpPr/>
              <p:nvPr/>
            </p:nvSpPr>
            <p:spPr>
              <a:xfrm>
                <a:off x="6019323" y="2641653"/>
                <a:ext cx="13272" cy="13272"/>
              </a:xfrm>
              <a:custGeom>
                <a:rect b="b" l="l" r="r" t="t"/>
                <a:pathLst>
                  <a:path extrusionOk="0" h="417" w="417">
                    <a:moveTo>
                      <a:pt x="202" y="0"/>
                    </a:moveTo>
                    <a:cubicBezTo>
                      <a:pt x="95" y="0"/>
                      <a:pt x="0" y="84"/>
                      <a:pt x="0" y="203"/>
                    </a:cubicBezTo>
                    <a:cubicBezTo>
                      <a:pt x="0" y="322"/>
                      <a:pt x="95" y="417"/>
                      <a:pt x="202" y="417"/>
                    </a:cubicBezTo>
                    <a:cubicBezTo>
                      <a:pt x="322" y="417"/>
                      <a:pt x="417" y="322"/>
                      <a:pt x="417" y="203"/>
                    </a:cubicBezTo>
                    <a:cubicBezTo>
                      <a:pt x="417" y="84"/>
                      <a:pt x="322" y="0"/>
                      <a:pt x="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6" name="Google Shape;586;p7"/>
          <p:cNvGrpSpPr/>
          <p:nvPr/>
        </p:nvGrpSpPr>
        <p:grpSpPr>
          <a:xfrm>
            <a:off x="7159237" y="5235806"/>
            <a:ext cx="546290" cy="546290"/>
            <a:chOff x="7159237" y="5228879"/>
            <a:chExt cx="546290" cy="546290"/>
          </a:xfrm>
        </p:grpSpPr>
        <p:sp>
          <p:nvSpPr>
            <p:cNvPr id="587" name="Google Shape;587;p7"/>
            <p:cNvSpPr/>
            <p:nvPr/>
          </p:nvSpPr>
          <p:spPr>
            <a:xfrm>
              <a:off x="7159237" y="5228879"/>
              <a:ext cx="546290" cy="54629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8" name="Google Shape;588;p7"/>
            <p:cNvGrpSpPr/>
            <p:nvPr/>
          </p:nvGrpSpPr>
          <p:grpSpPr>
            <a:xfrm>
              <a:off x="7254833" y="5324284"/>
              <a:ext cx="355099" cy="355481"/>
              <a:chOff x="3539102" y="2427549"/>
              <a:chExt cx="355099" cy="355481"/>
            </a:xfrm>
          </p:grpSpPr>
          <p:sp>
            <p:nvSpPr>
              <p:cNvPr id="589" name="Google Shape;589;p7"/>
              <p:cNvSpPr/>
              <p:nvPr/>
            </p:nvSpPr>
            <p:spPr>
              <a:xfrm>
                <a:off x="3539102" y="2561320"/>
                <a:ext cx="355099" cy="221710"/>
              </a:xfrm>
              <a:custGeom>
                <a:rect b="b" l="l" r="r" t="t"/>
                <a:pathLst>
                  <a:path extrusionOk="0" h="6966" w="11157">
                    <a:moveTo>
                      <a:pt x="2953" y="3131"/>
                    </a:moveTo>
                    <a:lnTo>
                      <a:pt x="2953" y="6644"/>
                    </a:lnTo>
                    <a:lnTo>
                      <a:pt x="1537" y="6644"/>
                    </a:lnTo>
                    <a:lnTo>
                      <a:pt x="1537" y="3131"/>
                    </a:lnTo>
                    <a:close/>
                    <a:moveTo>
                      <a:pt x="6263" y="2250"/>
                    </a:moveTo>
                    <a:lnTo>
                      <a:pt x="6263" y="6644"/>
                    </a:lnTo>
                    <a:lnTo>
                      <a:pt x="4858" y="6644"/>
                    </a:lnTo>
                    <a:lnTo>
                      <a:pt x="4858" y="2250"/>
                    </a:lnTo>
                    <a:close/>
                    <a:moveTo>
                      <a:pt x="9585" y="333"/>
                    </a:moveTo>
                    <a:lnTo>
                      <a:pt x="9585" y="6644"/>
                    </a:lnTo>
                    <a:lnTo>
                      <a:pt x="8168" y="6644"/>
                    </a:lnTo>
                    <a:lnTo>
                      <a:pt x="8168" y="333"/>
                    </a:lnTo>
                    <a:close/>
                    <a:moveTo>
                      <a:pt x="8025" y="0"/>
                    </a:moveTo>
                    <a:cubicBezTo>
                      <a:pt x="7930" y="0"/>
                      <a:pt x="7859" y="83"/>
                      <a:pt x="7859" y="167"/>
                    </a:cubicBezTo>
                    <a:lnTo>
                      <a:pt x="7859" y="6644"/>
                    </a:lnTo>
                    <a:lnTo>
                      <a:pt x="6609" y="6644"/>
                    </a:lnTo>
                    <a:lnTo>
                      <a:pt x="6609" y="2084"/>
                    </a:lnTo>
                    <a:cubicBezTo>
                      <a:pt x="6609" y="2000"/>
                      <a:pt x="6537" y="1917"/>
                      <a:pt x="6442" y="1917"/>
                    </a:cubicBezTo>
                    <a:lnTo>
                      <a:pt x="4704" y="1917"/>
                    </a:lnTo>
                    <a:cubicBezTo>
                      <a:pt x="4608" y="1917"/>
                      <a:pt x="4537" y="2000"/>
                      <a:pt x="4537" y="2084"/>
                    </a:cubicBezTo>
                    <a:lnTo>
                      <a:pt x="4537" y="6644"/>
                    </a:lnTo>
                    <a:lnTo>
                      <a:pt x="3287" y="6644"/>
                    </a:lnTo>
                    <a:lnTo>
                      <a:pt x="3287" y="2965"/>
                    </a:lnTo>
                    <a:cubicBezTo>
                      <a:pt x="3287" y="2881"/>
                      <a:pt x="3215" y="2798"/>
                      <a:pt x="3120" y="2798"/>
                    </a:cubicBezTo>
                    <a:lnTo>
                      <a:pt x="1382" y="2798"/>
                    </a:lnTo>
                    <a:cubicBezTo>
                      <a:pt x="1298" y="2798"/>
                      <a:pt x="1215" y="2881"/>
                      <a:pt x="1215" y="2965"/>
                    </a:cubicBezTo>
                    <a:lnTo>
                      <a:pt x="1215" y="6644"/>
                    </a:lnTo>
                    <a:lnTo>
                      <a:pt x="167" y="6644"/>
                    </a:lnTo>
                    <a:cubicBezTo>
                      <a:pt x="72" y="6644"/>
                      <a:pt x="1" y="6715"/>
                      <a:pt x="1" y="6810"/>
                    </a:cubicBezTo>
                    <a:cubicBezTo>
                      <a:pt x="1" y="6894"/>
                      <a:pt x="72" y="6965"/>
                      <a:pt x="167" y="6965"/>
                    </a:cubicBezTo>
                    <a:lnTo>
                      <a:pt x="11002" y="6965"/>
                    </a:lnTo>
                    <a:cubicBezTo>
                      <a:pt x="11085" y="6965"/>
                      <a:pt x="11157" y="6894"/>
                      <a:pt x="11157" y="6810"/>
                    </a:cubicBezTo>
                    <a:cubicBezTo>
                      <a:pt x="11145" y="6715"/>
                      <a:pt x="11073" y="6644"/>
                      <a:pt x="10990" y="6644"/>
                    </a:cubicBezTo>
                    <a:lnTo>
                      <a:pt x="9930" y="6644"/>
                    </a:lnTo>
                    <a:lnTo>
                      <a:pt x="9930" y="167"/>
                    </a:lnTo>
                    <a:cubicBezTo>
                      <a:pt x="9930" y="83"/>
                      <a:pt x="9859" y="0"/>
                      <a:pt x="97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7"/>
              <p:cNvSpPr/>
              <p:nvPr/>
            </p:nvSpPr>
            <p:spPr>
              <a:xfrm>
                <a:off x="3544417" y="2427549"/>
                <a:ext cx="339568" cy="205415"/>
              </a:xfrm>
              <a:custGeom>
                <a:rect b="b" l="l" r="r" t="t"/>
                <a:pathLst>
                  <a:path extrusionOk="0" h="6454" w="10669">
                    <a:moveTo>
                      <a:pt x="10157" y="0"/>
                    </a:moveTo>
                    <a:cubicBezTo>
                      <a:pt x="10125" y="0"/>
                      <a:pt x="10093" y="4"/>
                      <a:pt x="10061" y="12"/>
                    </a:cubicBezTo>
                    <a:lnTo>
                      <a:pt x="8656" y="191"/>
                    </a:lnTo>
                    <a:cubicBezTo>
                      <a:pt x="8382" y="214"/>
                      <a:pt x="8180" y="488"/>
                      <a:pt x="8216" y="762"/>
                    </a:cubicBezTo>
                    <a:cubicBezTo>
                      <a:pt x="8238" y="1032"/>
                      <a:pt x="8483" y="1217"/>
                      <a:pt x="8751" y="1217"/>
                    </a:cubicBezTo>
                    <a:cubicBezTo>
                      <a:pt x="8767" y="1217"/>
                      <a:pt x="8783" y="1216"/>
                      <a:pt x="8799" y="1215"/>
                    </a:cubicBezTo>
                    <a:lnTo>
                      <a:pt x="8906" y="1203"/>
                    </a:lnTo>
                    <a:lnTo>
                      <a:pt x="8906" y="1203"/>
                    </a:lnTo>
                    <a:cubicBezTo>
                      <a:pt x="7204" y="3191"/>
                      <a:pt x="5156" y="4215"/>
                      <a:pt x="3715" y="4727"/>
                    </a:cubicBezTo>
                    <a:cubicBezTo>
                      <a:pt x="1917" y="5370"/>
                      <a:pt x="524" y="5429"/>
                      <a:pt x="500" y="5429"/>
                    </a:cubicBezTo>
                    <a:cubicBezTo>
                      <a:pt x="227" y="5441"/>
                      <a:pt x="0" y="5679"/>
                      <a:pt x="12" y="5965"/>
                    </a:cubicBezTo>
                    <a:cubicBezTo>
                      <a:pt x="24" y="6239"/>
                      <a:pt x="250" y="6453"/>
                      <a:pt x="524" y="6453"/>
                    </a:cubicBezTo>
                    <a:lnTo>
                      <a:pt x="536" y="6453"/>
                    </a:lnTo>
                    <a:cubicBezTo>
                      <a:pt x="596" y="6453"/>
                      <a:pt x="2084" y="6394"/>
                      <a:pt x="4037" y="5703"/>
                    </a:cubicBezTo>
                    <a:cubicBezTo>
                      <a:pt x="5132" y="5322"/>
                      <a:pt x="6156" y="4798"/>
                      <a:pt x="7096" y="4167"/>
                    </a:cubicBezTo>
                    <a:cubicBezTo>
                      <a:pt x="7168" y="4120"/>
                      <a:pt x="7192" y="4013"/>
                      <a:pt x="7144" y="3941"/>
                    </a:cubicBezTo>
                    <a:cubicBezTo>
                      <a:pt x="7113" y="3895"/>
                      <a:pt x="7058" y="3869"/>
                      <a:pt x="7003" y="3869"/>
                    </a:cubicBezTo>
                    <a:cubicBezTo>
                      <a:pt x="6973" y="3869"/>
                      <a:pt x="6943" y="3877"/>
                      <a:pt x="6918" y="3893"/>
                    </a:cubicBezTo>
                    <a:cubicBezTo>
                      <a:pt x="5989" y="4513"/>
                      <a:pt x="5001" y="5025"/>
                      <a:pt x="3929" y="5394"/>
                    </a:cubicBezTo>
                    <a:cubicBezTo>
                      <a:pt x="2024" y="6084"/>
                      <a:pt x="596" y="6120"/>
                      <a:pt x="536" y="6120"/>
                    </a:cubicBezTo>
                    <a:cubicBezTo>
                      <a:pt x="429" y="6120"/>
                      <a:pt x="358" y="6049"/>
                      <a:pt x="358" y="5953"/>
                    </a:cubicBezTo>
                    <a:cubicBezTo>
                      <a:pt x="358" y="5846"/>
                      <a:pt x="429" y="5751"/>
                      <a:pt x="536" y="5751"/>
                    </a:cubicBezTo>
                    <a:cubicBezTo>
                      <a:pt x="548" y="5751"/>
                      <a:pt x="1989" y="5691"/>
                      <a:pt x="3834" y="5036"/>
                    </a:cubicBezTo>
                    <a:cubicBezTo>
                      <a:pt x="5406" y="4489"/>
                      <a:pt x="7632" y="3346"/>
                      <a:pt x="9454" y="1084"/>
                    </a:cubicBezTo>
                    <a:cubicBezTo>
                      <a:pt x="9534" y="969"/>
                      <a:pt x="9459" y="809"/>
                      <a:pt x="9315" y="809"/>
                    </a:cubicBezTo>
                    <a:cubicBezTo>
                      <a:pt x="9310" y="809"/>
                      <a:pt x="9304" y="809"/>
                      <a:pt x="9299" y="810"/>
                    </a:cubicBezTo>
                    <a:lnTo>
                      <a:pt x="8775" y="869"/>
                    </a:lnTo>
                    <a:cubicBezTo>
                      <a:pt x="8768" y="870"/>
                      <a:pt x="8761" y="871"/>
                      <a:pt x="8754" y="871"/>
                    </a:cubicBezTo>
                    <a:cubicBezTo>
                      <a:pt x="8676" y="871"/>
                      <a:pt x="8595" y="815"/>
                      <a:pt x="8573" y="738"/>
                    </a:cubicBezTo>
                    <a:cubicBezTo>
                      <a:pt x="8537" y="631"/>
                      <a:pt x="8620" y="512"/>
                      <a:pt x="8740" y="500"/>
                    </a:cubicBezTo>
                    <a:lnTo>
                      <a:pt x="10133" y="322"/>
                    </a:lnTo>
                    <a:cubicBezTo>
                      <a:pt x="10139" y="321"/>
                      <a:pt x="10146" y="320"/>
                      <a:pt x="10153" y="320"/>
                    </a:cubicBezTo>
                    <a:cubicBezTo>
                      <a:pt x="10253" y="320"/>
                      <a:pt x="10347" y="400"/>
                      <a:pt x="10347" y="500"/>
                    </a:cubicBezTo>
                    <a:lnTo>
                      <a:pt x="10347" y="1893"/>
                    </a:lnTo>
                    <a:cubicBezTo>
                      <a:pt x="10347" y="2000"/>
                      <a:pt x="10252" y="2072"/>
                      <a:pt x="10168" y="2072"/>
                    </a:cubicBezTo>
                    <a:cubicBezTo>
                      <a:pt x="10073" y="2072"/>
                      <a:pt x="9990" y="1988"/>
                      <a:pt x="9990" y="1893"/>
                    </a:cubicBezTo>
                    <a:lnTo>
                      <a:pt x="9990" y="1477"/>
                    </a:lnTo>
                    <a:cubicBezTo>
                      <a:pt x="9990" y="1417"/>
                      <a:pt x="9942" y="1346"/>
                      <a:pt x="9883" y="1334"/>
                    </a:cubicBezTo>
                    <a:cubicBezTo>
                      <a:pt x="9866" y="1324"/>
                      <a:pt x="9848" y="1319"/>
                      <a:pt x="9830" y="1319"/>
                    </a:cubicBezTo>
                    <a:cubicBezTo>
                      <a:pt x="9784" y="1319"/>
                      <a:pt x="9738" y="1347"/>
                      <a:pt x="9704" y="1381"/>
                    </a:cubicBezTo>
                    <a:cubicBezTo>
                      <a:pt x="9085" y="2119"/>
                      <a:pt x="8394" y="2810"/>
                      <a:pt x="7632" y="3382"/>
                    </a:cubicBezTo>
                    <a:cubicBezTo>
                      <a:pt x="7561" y="3441"/>
                      <a:pt x="7537" y="3548"/>
                      <a:pt x="7597" y="3608"/>
                    </a:cubicBezTo>
                    <a:cubicBezTo>
                      <a:pt x="7635" y="3646"/>
                      <a:pt x="7692" y="3674"/>
                      <a:pt x="7744" y="3674"/>
                    </a:cubicBezTo>
                    <a:cubicBezTo>
                      <a:pt x="7773" y="3674"/>
                      <a:pt x="7801" y="3665"/>
                      <a:pt x="7823" y="3643"/>
                    </a:cubicBezTo>
                    <a:cubicBezTo>
                      <a:pt x="8489" y="3131"/>
                      <a:pt x="9109" y="2548"/>
                      <a:pt x="9656" y="1917"/>
                    </a:cubicBezTo>
                    <a:cubicBezTo>
                      <a:pt x="9668" y="2179"/>
                      <a:pt x="9894" y="2405"/>
                      <a:pt x="10156" y="2405"/>
                    </a:cubicBezTo>
                    <a:cubicBezTo>
                      <a:pt x="10442" y="2405"/>
                      <a:pt x="10668" y="2179"/>
                      <a:pt x="10668" y="1893"/>
                    </a:cubicBezTo>
                    <a:lnTo>
                      <a:pt x="10668" y="500"/>
                    </a:lnTo>
                    <a:cubicBezTo>
                      <a:pt x="10621" y="369"/>
                      <a:pt x="10561" y="238"/>
                      <a:pt x="10466" y="131"/>
                    </a:cubicBezTo>
                    <a:cubicBezTo>
                      <a:pt x="10382" y="48"/>
                      <a:pt x="10270" y="0"/>
                      <a:pt x="101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91" name="Google Shape;591;p7"/>
          <p:cNvGrpSpPr/>
          <p:nvPr/>
        </p:nvGrpSpPr>
        <p:grpSpPr>
          <a:xfrm>
            <a:off x="1452060" y="5287213"/>
            <a:ext cx="534946" cy="534946"/>
            <a:chOff x="1452060" y="4405696"/>
            <a:chExt cx="534946" cy="534946"/>
          </a:xfrm>
        </p:grpSpPr>
        <p:sp>
          <p:nvSpPr>
            <p:cNvPr id="592" name="Google Shape;592;p7"/>
            <p:cNvSpPr/>
            <p:nvPr/>
          </p:nvSpPr>
          <p:spPr>
            <a:xfrm>
              <a:off x="1452060" y="4405696"/>
              <a:ext cx="534946" cy="53494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3" name="Google Shape;593;p7"/>
            <p:cNvGrpSpPr/>
            <p:nvPr/>
          </p:nvGrpSpPr>
          <p:grpSpPr>
            <a:xfrm>
              <a:off x="1587258" y="4496558"/>
              <a:ext cx="264550" cy="353222"/>
              <a:chOff x="903530" y="3806125"/>
              <a:chExt cx="264550" cy="353222"/>
            </a:xfrm>
          </p:grpSpPr>
          <p:sp>
            <p:nvSpPr>
              <p:cNvPr id="594" name="Google Shape;594;p7"/>
              <p:cNvSpPr/>
              <p:nvPr/>
            </p:nvSpPr>
            <p:spPr>
              <a:xfrm>
                <a:off x="926637" y="3839321"/>
                <a:ext cx="173237" cy="162002"/>
              </a:xfrm>
              <a:custGeom>
                <a:rect b="b" l="l" r="r" t="t"/>
                <a:pathLst>
                  <a:path extrusionOk="0" h="5090" w="5443">
                    <a:moveTo>
                      <a:pt x="3418" y="1"/>
                    </a:moveTo>
                    <a:cubicBezTo>
                      <a:pt x="2623" y="1"/>
                      <a:pt x="1831" y="307"/>
                      <a:pt x="1227" y="911"/>
                    </a:cubicBezTo>
                    <a:cubicBezTo>
                      <a:pt x="108" y="2030"/>
                      <a:pt x="1" y="3804"/>
                      <a:pt x="989" y="5030"/>
                    </a:cubicBezTo>
                    <a:cubicBezTo>
                      <a:pt x="1013" y="5078"/>
                      <a:pt x="1061" y="5090"/>
                      <a:pt x="1120" y="5090"/>
                    </a:cubicBezTo>
                    <a:cubicBezTo>
                      <a:pt x="1156" y="5090"/>
                      <a:pt x="1192" y="5078"/>
                      <a:pt x="1227" y="5066"/>
                    </a:cubicBezTo>
                    <a:cubicBezTo>
                      <a:pt x="1299" y="5006"/>
                      <a:pt x="1311" y="4899"/>
                      <a:pt x="1251" y="4840"/>
                    </a:cubicBezTo>
                    <a:cubicBezTo>
                      <a:pt x="382" y="3744"/>
                      <a:pt x="477" y="2149"/>
                      <a:pt x="1477" y="1149"/>
                    </a:cubicBezTo>
                    <a:cubicBezTo>
                      <a:pt x="2019" y="607"/>
                      <a:pt x="2735" y="334"/>
                      <a:pt x="3452" y="334"/>
                    </a:cubicBezTo>
                    <a:cubicBezTo>
                      <a:pt x="4059" y="334"/>
                      <a:pt x="4666" y="530"/>
                      <a:pt x="5168" y="923"/>
                    </a:cubicBezTo>
                    <a:cubicBezTo>
                      <a:pt x="5199" y="948"/>
                      <a:pt x="5237" y="961"/>
                      <a:pt x="5273" y="961"/>
                    </a:cubicBezTo>
                    <a:cubicBezTo>
                      <a:pt x="5321" y="961"/>
                      <a:pt x="5367" y="939"/>
                      <a:pt x="5394" y="899"/>
                    </a:cubicBezTo>
                    <a:cubicBezTo>
                      <a:pt x="5442" y="827"/>
                      <a:pt x="5418" y="720"/>
                      <a:pt x="5347" y="672"/>
                    </a:cubicBezTo>
                    <a:cubicBezTo>
                      <a:pt x="4777" y="223"/>
                      <a:pt x="4096" y="1"/>
                      <a:pt x="34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7"/>
              <p:cNvSpPr/>
              <p:nvPr/>
            </p:nvSpPr>
            <p:spPr>
              <a:xfrm>
                <a:off x="903530" y="3806125"/>
                <a:ext cx="264550" cy="353222"/>
              </a:xfrm>
              <a:custGeom>
                <a:rect b="b" l="l" r="r" t="t"/>
                <a:pathLst>
                  <a:path extrusionOk="0" h="11098" w="8312">
                    <a:moveTo>
                      <a:pt x="4144" y="322"/>
                    </a:moveTo>
                    <a:cubicBezTo>
                      <a:pt x="6251" y="322"/>
                      <a:pt x="7966" y="2025"/>
                      <a:pt x="7966" y="4144"/>
                    </a:cubicBezTo>
                    <a:cubicBezTo>
                      <a:pt x="7978" y="5085"/>
                      <a:pt x="7775" y="6002"/>
                      <a:pt x="7371" y="6895"/>
                    </a:cubicBezTo>
                    <a:cubicBezTo>
                      <a:pt x="7037" y="7609"/>
                      <a:pt x="6597" y="8323"/>
                      <a:pt x="6025" y="8978"/>
                    </a:cubicBezTo>
                    <a:cubicBezTo>
                      <a:pt x="5228" y="9919"/>
                      <a:pt x="4418" y="10526"/>
                      <a:pt x="4156" y="10717"/>
                    </a:cubicBezTo>
                    <a:cubicBezTo>
                      <a:pt x="3882" y="10538"/>
                      <a:pt x="3084" y="9931"/>
                      <a:pt x="2275" y="8990"/>
                    </a:cubicBezTo>
                    <a:cubicBezTo>
                      <a:pt x="1715" y="8323"/>
                      <a:pt x="1251" y="7621"/>
                      <a:pt x="929" y="6895"/>
                    </a:cubicBezTo>
                    <a:cubicBezTo>
                      <a:pt x="525" y="6002"/>
                      <a:pt x="310" y="5085"/>
                      <a:pt x="310" y="4144"/>
                    </a:cubicBezTo>
                    <a:cubicBezTo>
                      <a:pt x="310" y="2025"/>
                      <a:pt x="2025" y="322"/>
                      <a:pt x="4144" y="322"/>
                    </a:cubicBezTo>
                    <a:close/>
                    <a:moveTo>
                      <a:pt x="4156" y="1"/>
                    </a:moveTo>
                    <a:cubicBezTo>
                      <a:pt x="1858" y="1"/>
                      <a:pt x="1" y="1870"/>
                      <a:pt x="1" y="4156"/>
                    </a:cubicBezTo>
                    <a:cubicBezTo>
                      <a:pt x="1" y="5121"/>
                      <a:pt x="215" y="6097"/>
                      <a:pt x="644" y="7049"/>
                    </a:cubicBezTo>
                    <a:cubicBezTo>
                      <a:pt x="989" y="7788"/>
                      <a:pt x="1441" y="8514"/>
                      <a:pt x="2037" y="9216"/>
                    </a:cubicBezTo>
                    <a:cubicBezTo>
                      <a:pt x="3037" y="10395"/>
                      <a:pt x="4037" y="11050"/>
                      <a:pt x="4061" y="11062"/>
                    </a:cubicBezTo>
                    <a:cubicBezTo>
                      <a:pt x="4096" y="11074"/>
                      <a:pt x="4120" y="11098"/>
                      <a:pt x="4156" y="11098"/>
                    </a:cubicBezTo>
                    <a:cubicBezTo>
                      <a:pt x="4180" y="11098"/>
                      <a:pt x="4215" y="11074"/>
                      <a:pt x="4239" y="11062"/>
                    </a:cubicBezTo>
                    <a:cubicBezTo>
                      <a:pt x="4287" y="11038"/>
                      <a:pt x="5275" y="10395"/>
                      <a:pt x="6263" y="9216"/>
                    </a:cubicBezTo>
                    <a:cubicBezTo>
                      <a:pt x="6859" y="8538"/>
                      <a:pt x="7323" y="7800"/>
                      <a:pt x="7668" y="7049"/>
                    </a:cubicBezTo>
                    <a:cubicBezTo>
                      <a:pt x="8085" y="6109"/>
                      <a:pt x="8311" y="5144"/>
                      <a:pt x="8311" y="4156"/>
                    </a:cubicBezTo>
                    <a:cubicBezTo>
                      <a:pt x="8311" y="1870"/>
                      <a:pt x="6442" y="1"/>
                      <a:pt x="41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7"/>
              <p:cNvSpPr/>
              <p:nvPr/>
            </p:nvSpPr>
            <p:spPr>
              <a:xfrm>
                <a:off x="1008879" y="3904059"/>
                <a:ext cx="54966" cy="18460"/>
              </a:xfrm>
              <a:custGeom>
                <a:rect b="b" l="l" r="r" t="t"/>
                <a:pathLst>
                  <a:path extrusionOk="0" h="580" w="1727">
                    <a:moveTo>
                      <a:pt x="648" y="1"/>
                    </a:moveTo>
                    <a:cubicBezTo>
                      <a:pt x="492" y="1"/>
                      <a:pt x="319" y="16"/>
                      <a:pt x="132" y="55"/>
                    </a:cubicBezTo>
                    <a:cubicBezTo>
                      <a:pt x="60" y="67"/>
                      <a:pt x="1" y="127"/>
                      <a:pt x="1" y="222"/>
                    </a:cubicBezTo>
                    <a:lnTo>
                      <a:pt x="1" y="401"/>
                    </a:lnTo>
                    <a:cubicBezTo>
                      <a:pt x="1" y="484"/>
                      <a:pt x="72" y="555"/>
                      <a:pt x="155" y="555"/>
                    </a:cubicBezTo>
                    <a:cubicBezTo>
                      <a:pt x="251" y="555"/>
                      <a:pt x="322" y="484"/>
                      <a:pt x="322" y="401"/>
                    </a:cubicBezTo>
                    <a:lnTo>
                      <a:pt x="322" y="365"/>
                    </a:lnTo>
                    <a:cubicBezTo>
                      <a:pt x="434" y="350"/>
                      <a:pt x="539" y="343"/>
                      <a:pt x="636" y="343"/>
                    </a:cubicBezTo>
                    <a:cubicBezTo>
                      <a:pt x="841" y="343"/>
                      <a:pt x="1011" y="372"/>
                      <a:pt x="1132" y="413"/>
                    </a:cubicBezTo>
                    <a:cubicBezTo>
                      <a:pt x="1334" y="472"/>
                      <a:pt x="1453" y="543"/>
                      <a:pt x="1465" y="543"/>
                    </a:cubicBezTo>
                    <a:cubicBezTo>
                      <a:pt x="1501" y="555"/>
                      <a:pt x="1525" y="579"/>
                      <a:pt x="1560" y="579"/>
                    </a:cubicBezTo>
                    <a:cubicBezTo>
                      <a:pt x="1620" y="579"/>
                      <a:pt x="1667" y="543"/>
                      <a:pt x="1691" y="496"/>
                    </a:cubicBezTo>
                    <a:cubicBezTo>
                      <a:pt x="1727" y="401"/>
                      <a:pt x="1703" y="305"/>
                      <a:pt x="1632" y="246"/>
                    </a:cubicBezTo>
                    <a:cubicBezTo>
                      <a:pt x="1613" y="236"/>
                      <a:pt x="1255" y="1"/>
                      <a:pt x="6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7"/>
              <p:cNvSpPr/>
              <p:nvPr/>
            </p:nvSpPr>
            <p:spPr>
              <a:xfrm>
                <a:off x="972118" y="3872072"/>
                <a:ext cx="172473" cy="164866"/>
              </a:xfrm>
              <a:custGeom>
                <a:rect b="b" l="l" r="r" t="t"/>
                <a:pathLst>
                  <a:path extrusionOk="0" h="5180" w="5419">
                    <a:moveTo>
                      <a:pt x="3239" y="346"/>
                    </a:moveTo>
                    <a:lnTo>
                      <a:pt x="3239" y="1144"/>
                    </a:lnTo>
                    <a:cubicBezTo>
                      <a:pt x="3239" y="1287"/>
                      <a:pt x="3203" y="1418"/>
                      <a:pt x="3144" y="1537"/>
                    </a:cubicBezTo>
                    <a:lnTo>
                      <a:pt x="3084" y="1668"/>
                    </a:lnTo>
                    <a:cubicBezTo>
                      <a:pt x="3073" y="1703"/>
                      <a:pt x="3073" y="1715"/>
                      <a:pt x="3073" y="1739"/>
                    </a:cubicBezTo>
                    <a:lnTo>
                      <a:pt x="3073" y="2084"/>
                    </a:lnTo>
                    <a:cubicBezTo>
                      <a:pt x="3073" y="2370"/>
                      <a:pt x="2953" y="2632"/>
                      <a:pt x="2763" y="2846"/>
                    </a:cubicBezTo>
                    <a:cubicBezTo>
                      <a:pt x="2558" y="3028"/>
                      <a:pt x="2311" y="3145"/>
                      <a:pt x="2040" y="3145"/>
                    </a:cubicBezTo>
                    <a:cubicBezTo>
                      <a:pt x="2027" y="3145"/>
                      <a:pt x="2014" y="3144"/>
                      <a:pt x="2001" y="3144"/>
                    </a:cubicBezTo>
                    <a:cubicBezTo>
                      <a:pt x="1406" y="3108"/>
                      <a:pt x="941" y="2620"/>
                      <a:pt x="941" y="2037"/>
                    </a:cubicBezTo>
                    <a:lnTo>
                      <a:pt x="941" y="1739"/>
                    </a:lnTo>
                    <a:cubicBezTo>
                      <a:pt x="941" y="1715"/>
                      <a:pt x="941" y="1703"/>
                      <a:pt x="929" y="1668"/>
                    </a:cubicBezTo>
                    <a:lnTo>
                      <a:pt x="870" y="1537"/>
                    </a:lnTo>
                    <a:cubicBezTo>
                      <a:pt x="810" y="1418"/>
                      <a:pt x="775" y="1287"/>
                      <a:pt x="775" y="1144"/>
                    </a:cubicBezTo>
                    <a:cubicBezTo>
                      <a:pt x="775" y="703"/>
                      <a:pt x="1132" y="346"/>
                      <a:pt x="1584" y="346"/>
                    </a:cubicBezTo>
                    <a:close/>
                    <a:moveTo>
                      <a:pt x="1465" y="3346"/>
                    </a:moveTo>
                    <a:cubicBezTo>
                      <a:pt x="1608" y="3406"/>
                      <a:pt x="1775" y="3453"/>
                      <a:pt x="1953" y="3465"/>
                    </a:cubicBezTo>
                    <a:lnTo>
                      <a:pt x="2001" y="3465"/>
                    </a:lnTo>
                    <a:cubicBezTo>
                      <a:pt x="2180" y="3465"/>
                      <a:pt x="2370" y="3442"/>
                      <a:pt x="2537" y="3370"/>
                    </a:cubicBezTo>
                    <a:lnTo>
                      <a:pt x="2537" y="3584"/>
                    </a:lnTo>
                    <a:cubicBezTo>
                      <a:pt x="2537" y="3632"/>
                      <a:pt x="2549" y="3692"/>
                      <a:pt x="2549" y="3739"/>
                    </a:cubicBezTo>
                    <a:lnTo>
                      <a:pt x="2001" y="4156"/>
                    </a:lnTo>
                    <a:lnTo>
                      <a:pt x="1453" y="3727"/>
                    </a:lnTo>
                    <a:cubicBezTo>
                      <a:pt x="1465" y="3680"/>
                      <a:pt x="1465" y="3632"/>
                      <a:pt x="1465" y="3573"/>
                    </a:cubicBezTo>
                    <a:lnTo>
                      <a:pt x="1465" y="3346"/>
                    </a:lnTo>
                    <a:close/>
                    <a:moveTo>
                      <a:pt x="1251" y="3977"/>
                    </a:moveTo>
                    <a:lnTo>
                      <a:pt x="1834" y="4406"/>
                    </a:lnTo>
                    <a:lnTo>
                      <a:pt x="1834" y="4870"/>
                    </a:lnTo>
                    <a:cubicBezTo>
                      <a:pt x="1334" y="4835"/>
                      <a:pt x="822" y="4680"/>
                      <a:pt x="394" y="4358"/>
                    </a:cubicBezTo>
                    <a:cubicBezTo>
                      <a:pt x="417" y="4335"/>
                      <a:pt x="465" y="4299"/>
                      <a:pt x="501" y="4287"/>
                    </a:cubicBezTo>
                    <a:lnTo>
                      <a:pt x="1132" y="4049"/>
                    </a:lnTo>
                    <a:cubicBezTo>
                      <a:pt x="1179" y="4037"/>
                      <a:pt x="1227" y="4001"/>
                      <a:pt x="1251" y="3977"/>
                    </a:cubicBezTo>
                    <a:close/>
                    <a:moveTo>
                      <a:pt x="2739" y="3989"/>
                    </a:moveTo>
                    <a:cubicBezTo>
                      <a:pt x="2787" y="4025"/>
                      <a:pt x="2822" y="4037"/>
                      <a:pt x="2858" y="4061"/>
                    </a:cubicBezTo>
                    <a:lnTo>
                      <a:pt x="3632" y="4346"/>
                    </a:lnTo>
                    <a:cubicBezTo>
                      <a:pt x="3192" y="4656"/>
                      <a:pt x="2680" y="4835"/>
                      <a:pt x="2168" y="4870"/>
                    </a:cubicBezTo>
                    <a:lnTo>
                      <a:pt x="2168" y="4418"/>
                    </a:lnTo>
                    <a:lnTo>
                      <a:pt x="2739" y="3989"/>
                    </a:lnTo>
                    <a:close/>
                    <a:moveTo>
                      <a:pt x="1596" y="1"/>
                    </a:moveTo>
                    <a:cubicBezTo>
                      <a:pt x="977" y="1"/>
                      <a:pt x="465" y="501"/>
                      <a:pt x="465" y="1132"/>
                    </a:cubicBezTo>
                    <a:cubicBezTo>
                      <a:pt x="465" y="1310"/>
                      <a:pt x="513" y="1501"/>
                      <a:pt x="596" y="1668"/>
                    </a:cubicBezTo>
                    <a:lnTo>
                      <a:pt x="644" y="1751"/>
                    </a:lnTo>
                    <a:lnTo>
                      <a:pt x="644" y="2013"/>
                    </a:lnTo>
                    <a:cubicBezTo>
                      <a:pt x="644" y="2453"/>
                      <a:pt x="858" y="2858"/>
                      <a:pt x="1168" y="3120"/>
                    </a:cubicBezTo>
                    <a:lnTo>
                      <a:pt x="1168" y="3561"/>
                    </a:lnTo>
                    <a:cubicBezTo>
                      <a:pt x="1168" y="3632"/>
                      <a:pt x="1120" y="3704"/>
                      <a:pt x="1048" y="3739"/>
                    </a:cubicBezTo>
                    <a:lnTo>
                      <a:pt x="406" y="3977"/>
                    </a:lnTo>
                    <a:cubicBezTo>
                      <a:pt x="239" y="4037"/>
                      <a:pt x="108" y="4168"/>
                      <a:pt x="36" y="4311"/>
                    </a:cubicBezTo>
                    <a:cubicBezTo>
                      <a:pt x="1" y="4394"/>
                      <a:pt x="25" y="4466"/>
                      <a:pt x="84" y="4513"/>
                    </a:cubicBezTo>
                    <a:cubicBezTo>
                      <a:pt x="644" y="4954"/>
                      <a:pt x="1334" y="5180"/>
                      <a:pt x="2001" y="5180"/>
                    </a:cubicBezTo>
                    <a:cubicBezTo>
                      <a:pt x="2799" y="5180"/>
                      <a:pt x="3596" y="4870"/>
                      <a:pt x="4204" y="4275"/>
                    </a:cubicBezTo>
                    <a:cubicBezTo>
                      <a:pt x="5323" y="3168"/>
                      <a:pt x="5418" y="1406"/>
                      <a:pt x="4442" y="167"/>
                    </a:cubicBezTo>
                    <a:cubicBezTo>
                      <a:pt x="4405" y="124"/>
                      <a:pt x="4351" y="98"/>
                      <a:pt x="4301" y="98"/>
                    </a:cubicBezTo>
                    <a:cubicBezTo>
                      <a:pt x="4269" y="98"/>
                      <a:pt x="4239" y="108"/>
                      <a:pt x="4216" y="132"/>
                    </a:cubicBezTo>
                    <a:cubicBezTo>
                      <a:pt x="4144" y="191"/>
                      <a:pt x="4132" y="298"/>
                      <a:pt x="4192" y="358"/>
                    </a:cubicBezTo>
                    <a:cubicBezTo>
                      <a:pt x="5061" y="1465"/>
                      <a:pt x="4966" y="3049"/>
                      <a:pt x="3965" y="4049"/>
                    </a:cubicBezTo>
                    <a:lnTo>
                      <a:pt x="3906" y="4108"/>
                    </a:lnTo>
                    <a:cubicBezTo>
                      <a:pt x="3870" y="4096"/>
                      <a:pt x="3835" y="4061"/>
                      <a:pt x="3799" y="4049"/>
                    </a:cubicBezTo>
                    <a:lnTo>
                      <a:pt x="2977" y="3739"/>
                    </a:lnTo>
                    <a:cubicBezTo>
                      <a:pt x="2906" y="3704"/>
                      <a:pt x="2858" y="3644"/>
                      <a:pt x="2858" y="3561"/>
                    </a:cubicBezTo>
                    <a:lnTo>
                      <a:pt x="2858" y="3144"/>
                    </a:lnTo>
                    <a:cubicBezTo>
                      <a:pt x="2894" y="3108"/>
                      <a:pt x="2942" y="3084"/>
                      <a:pt x="2965" y="3049"/>
                    </a:cubicBezTo>
                    <a:cubicBezTo>
                      <a:pt x="3239" y="2787"/>
                      <a:pt x="3382" y="2441"/>
                      <a:pt x="3382" y="2072"/>
                    </a:cubicBezTo>
                    <a:lnTo>
                      <a:pt x="3382" y="1751"/>
                    </a:lnTo>
                    <a:lnTo>
                      <a:pt x="3430" y="1668"/>
                    </a:lnTo>
                    <a:cubicBezTo>
                      <a:pt x="3513" y="1501"/>
                      <a:pt x="3561" y="1310"/>
                      <a:pt x="3561" y="1132"/>
                    </a:cubicBezTo>
                    <a:lnTo>
                      <a:pt x="3561" y="167"/>
                    </a:lnTo>
                    <a:cubicBezTo>
                      <a:pt x="3561" y="72"/>
                      <a:pt x="3489" y="1"/>
                      <a:pt x="3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98" name="Google Shape;598;p7"/>
          <p:cNvSpPr/>
          <p:nvPr/>
        </p:nvSpPr>
        <p:spPr>
          <a:xfrm>
            <a:off x="-3018363" y="4707108"/>
            <a:ext cx="23498591" cy="450260"/>
          </a:xfrm>
          <a:custGeom>
            <a:rect b="b" l="l" r="r" t="t"/>
            <a:pathLst>
              <a:path extrusionOk="0" h="450260" w="23498591">
                <a:moveTo>
                  <a:pt x="0" y="0"/>
                </a:moveTo>
                <a:lnTo>
                  <a:pt x="8327624" y="0"/>
                </a:lnTo>
                <a:cubicBezTo>
                  <a:pt x="8656083" y="2229"/>
                  <a:pt x="8622270" y="358157"/>
                  <a:pt x="9009283" y="356116"/>
                </a:cubicBezTo>
                <a:cubicBezTo>
                  <a:pt x="9372108" y="354203"/>
                  <a:pt x="9384442" y="41974"/>
                  <a:pt x="9617086" y="3134"/>
                </a:cubicBezTo>
                <a:lnTo>
                  <a:pt x="9656467" y="0"/>
                </a:lnTo>
                <a:lnTo>
                  <a:pt x="23498591" y="0"/>
                </a:lnTo>
                <a:lnTo>
                  <a:pt x="23498591" y="450260"/>
                </a:lnTo>
                <a:lnTo>
                  <a:pt x="0" y="4502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grpSp>
        <p:nvGrpSpPr>
          <p:cNvPr id="599" name="Google Shape;599;p7"/>
          <p:cNvGrpSpPr/>
          <p:nvPr/>
        </p:nvGrpSpPr>
        <p:grpSpPr>
          <a:xfrm>
            <a:off x="2958661" y="4747800"/>
            <a:ext cx="355434" cy="355815"/>
            <a:chOff x="4673540" y="3680297"/>
            <a:chExt cx="355434" cy="355815"/>
          </a:xfrm>
        </p:grpSpPr>
        <p:sp>
          <p:nvSpPr>
            <p:cNvPr id="600" name="Google Shape;600;p7"/>
            <p:cNvSpPr/>
            <p:nvPr/>
          </p:nvSpPr>
          <p:spPr>
            <a:xfrm>
              <a:off x="4673540" y="3680297"/>
              <a:ext cx="355434" cy="355815"/>
            </a:xfrm>
            <a:custGeom>
              <a:rect b="b" l="l" r="r" t="t"/>
              <a:pathLst>
                <a:path extrusionOk="0" h="11205" w="11193">
                  <a:moveTo>
                    <a:pt x="2012" y="0"/>
                  </a:moveTo>
                  <a:cubicBezTo>
                    <a:pt x="905" y="0"/>
                    <a:pt x="0" y="893"/>
                    <a:pt x="0" y="2013"/>
                  </a:cubicBezTo>
                  <a:lnTo>
                    <a:pt x="0" y="9192"/>
                  </a:lnTo>
                  <a:cubicBezTo>
                    <a:pt x="0" y="10287"/>
                    <a:pt x="893" y="11204"/>
                    <a:pt x="2012" y="11204"/>
                  </a:cubicBezTo>
                  <a:lnTo>
                    <a:pt x="9180" y="11204"/>
                  </a:lnTo>
                  <a:cubicBezTo>
                    <a:pt x="10287" y="11204"/>
                    <a:pt x="11192" y="10311"/>
                    <a:pt x="11192" y="9192"/>
                  </a:cubicBezTo>
                  <a:lnTo>
                    <a:pt x="11192" y="2013"/>
                  </a:lnTo>
                  <a:cubicBezTo>
                    <a:pt x="11180" y="917"/>
                    <a:pt x="10287" y="0"/>
                    <a:pt x="9180" y="0"/>
                  </a:cubicBezTo>
                  <a:lnTo>
                    <a:pt x="8085" y="0"/>
                  </a:lnTo>
                  <a:cubicBezTo>
                    <a:pt x="7989" y="0"/>
                    <a:pt x="7918" y="84"/>
                    <a:pt x="7918" y="167"/>
                  </a:cubicBezTo>
                  <a:cubicBezTo>
                    <a:pt x="7918" y="262"/>
                    <a:pt x="7989" y="334"/>
                    <a:pt x="8085" y="334"/>
                  </a:cubicBezTo>
                  <a:lnTo>
                    <a:pt x="9180" y="334"/>
                  </a:lnTo>
                  <a:cubicBezTo>
                    <a:pt x="10109" y="334"/>
                    <a:pt x="10847" y="1084"/>
                    <a:pt x="10847" y="2001"/>
                  </a:cubicBezTo>
                  <a:lnTo>
                    <a:pt x="10847" y="9180"/>
                  </a:lnTo>
                  <a:cubicBezTo>
                    <a:pt x="10847" y="10097"/>
                    <a:pt x="10109" y="10847"/>
                    <a:pt x="9180" y="10847"/>
                  </a:cubicBezTo>
                  <a:lnTo>
                    <a:pt x="2012" y="10847"/>
                  </a:lnTo>
                  <a:cubicBezTo>
                    <a:pt x="1084" y="10847"/>
                    <a:pt x="345" y="10097"/>
                    <a:pt x="345" y="9180"/>
                  </a:cubicBezTo>
                  <a:lnTo>
                    <a:pt x="345" y="2001"/>
                  </a:lnTo>
                  <a:cubicBezTo>
                    <a:pt x="345" y="1084"/>
                    <a:pt x="1084" y="334"/>
                    <a:pt x="2012" y="334"/>
                  </a:cubicBezTo>
                  <a:lnTo>
                    <a:pt x="7418" y="334"/>
                  </a:lnTo>
                  <a:cubicBezTo>
                    <a:pt x="7501" y="334"/>
                    <a:pt x="7573" y="262"/>
                    <a:pt x="7573" y="167"/>
                  </a:cubicBezTo>
                  <a:cubicBezTo>
                    <a:pt x="7573" y="84"/>
                    <a:pt x="7501" y="0"/>
                    <a:pt x="7418" y="0"/>
                  </a:cubicBezTo>
                  <a:close/>
                </a:path>
              </a:pathLst>
            </a:custGeom>
            <a:solidFill>
              <a:srgbClr val="93B9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4805864" y="3736630"/>
              <a:ext cx="93042" cy="92661"/>
            </a:xfrm>
            <a:custGeom>
              <a:rect b="b" l="l" r="r" t="t"/>
              <a:pathLst>
                <a:path extrusionOk="0" h="2918" w="2930">
                  <a:moveTo>
                    <a:pt x="1477" y="334"/>
                  </a:moveTo>
                  <a:cubicBezTo>
                    <a:pt x="2096" y="334"/>
                    <a:pt x="2608" y="834"/>
                    <a:pt x="2608" y="1465"/>
                  </a:cubicBezTo>
                  <a:cubicBezTo>
                    <a:pt x="2608" y="2084"/>
                    <a:pt x="2096" y="2596"/>
                    <a:pt x="1477" y="2596"/>
                  </a:cubicBezTo>
                  <a:cubicBezTo>
                    <a:pt x="846" y="2596"/>
                    <a:pt x="346" y="2084"/>
                    <a:pt x="346" y="1465"/>
                  </a:cubicBezTo>
                  <a:cubicBezTo>
                    <a:pt x="346" y="834"/>
                    <a:pt x="846" y="334"/>
                    <a:pt x="1477" y="334"/>
                  </a:cubicBezTo>
                  <a:close/>
                  <a:moveTo>
                    <a:pt x="1477" y="0"/>
                  </a:moveTo>
                  <a:cubicBezTo>
                    <a:pt x="667" y="0"/>
                    <a:pt x="12" y="655"/>
                    <a:pt x="12" y="1465"/>
                  </a:cubicBezTo>
                  <a:cubicBezTo>
                    <a:pt x="0" y="2263"/>
                    <a:pt x="655" y="2918"/>
                    <a:pt x="1477" y="2918"/>
                  </a:cubicBezTo>
                  <a:cubicBezTo>
                    <a:pt x="2274" y="2918"/>
                    <a:pt x="2929" y="2263"/>
                    <a:pt x="2929" y="1465"/>
                  </a:cubicBezTo>
                  <a:cubicBezTo>
                    <a:pt x="2929" y="655"/>
                    <a:pt x="2274" y="0"/>
                    <a:pt x="1477" y="0"/>
                  </a:cubicBezTo>
                  <a:close/>
                </a:path>
              </a:pathLst>
            </a:custGeom>
            <a:solidFill>
              <a:srgbClr val="93B9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4779380" y="3841358"/>
              <a:ext cx="143723" cy="138801"/>
            </a:xfrm>
            <a:custGeom>
              <a:rect b="b" l="l" r="r" t="t"/>
              <a:pathLst>
                <a:path extrusionOk="0" h="4371" w="4526">
                  <a:moveTo>
                    <a:pt x="477" y="1"/>
                  </a:moveTo>
                  <a:cubicBezTo>
                    <a:pt x="215" y="1"/>
                    <a:pt x="1" y="203"/>
                    <a:pt x="1" y="477"/>
                  </a:cubicBezTo>
                  <a:lnTo>
                    <a:pt x="1" y="893"/>
                  </a:lnTo>
                  <a:cubicBezTo>
                    <a:pt x="1" y="1155"/>
                    <a:pt x="203" y="1370"/>
                    <a:pt x="477" y="1370"/>
                  </a:cubicBezTo>
                  <a:lnTo>
                    <a:pt x="763" y="1370"/>
                  </a:lnTo>
                  <a:cubicBezTo>
                    <a:pt x="834" y="1370"/>
                    <a:pt x="906" y="1429"/>
                    <a:pt x="906" y="1513"/>
                  </a:cubicBezTo>
                  <a:lnTo>
                    <a:pt x="906" y="2858"/>
                  </a:lnTo>
                  <a:cubicBezTo>
                    <a:pt x="906" y="2929"/>
                    <a:pt x="846" y="3001"/>
                    <a:pt x="763" y="3001"/>
                  </a:cubicBezTo>
                  <a:lnTo>
                    <a:pt x="572" y="3001"/>
                  </a:lnTo>
                  <a:cubicBezTo>
                    <a:pt x="299" y="3001"/>
                    <a:pt x="96" y="3215"/>
                    <a:pt x="96" y="3477"/>
                  </a:cubicBezTo>
                  <a:lnTo>
                    <a:pt x="96" y="3894"/>
                  </a:lnTo>
                  <a:cubicBezTo>
                    <a:pt x="96" y="4168"/>
                    <a:pt x="299" y="4370"/>
                    <a:pt x="572" y="4370"/>
                  </a:cubicBezTo>
                  <a:lnTo>
                    <a:pt x="4049" y="4370"/>
                  </a:lnTo>
                  <a:cubicBezTo>
                    <a:pt x="4311" y="4370"/>
                    <a:pt x="4525" y="4168"/>
                    <a:pt x="4525" y="3894"/>
                  </a:cubicBezTo>
                  <a:lnTo>
                    <a:pt x="4525" y="3477"/>
                  </a:lnTo>
                  <a:cubicBezTo>
                    <a:pt x="4525" y="3215"/>
                    <a:pt x="4311" y="3001"/>
                    <a:pt x="4049" y="3001"/>
                  </a:cubicBezTo>
                  <a:lnTo>
                    <a:pt x="3859" y="3001"/>
                  </a:lnTo>
                  <a:cubicBezTo>
                    <a:pt x="3787" y="3001"/>
                    <a:pt x="3704" y="2941"/>
                    <a:pt x="3704" y="2858"/>
                  </a:cubicBezTo>
                  <a:lnTo>
                    <a:pt x="3704" y="477"/>
                  </a:lnTo>
                  <a:cubicBezTo>
                    <a:pt x="3704" y="203"/>
                    <a:pt x="3501" y="1"/>
                    <a:pt x="3228" y="1"/>
                  </a:cubicBezTo>
                  <a:lnTo>
                    <a:pt x="1442" y="1"/>
                  </a:lnTo>
                  <a:cubicBezTo>
                    <a:pt x="1358" y="1"/>
                    <a:pt x="1287" y="72"/>
                    <a:pt x="1287" y="155"/>
                  </a:cubicBezTo>
                  <a:cubicBezTo>
                    <a:pt x="1287" y="251"/>
                    <a:pt x="1358" y="322"/>
                    <a:pt x="1442" y="322"/>
                  </a:cubicBezTo>
                  <a:lnTo>
                    <a:pt x="3228" y="322"/>
                  </a:lnTo>
                  <a:cubicBezTo>
                    <a:pt x="3311" y="322"/>
                    <a:pt x="3382" y="382"/>
                    <a:pt x="3382" y="477"/>
                  </a:cubicBezTo>
                  <a:lnTo>
                    <a:pt x="3382" y="2858"/>
                  </a:lnTo>
                  <a:cubicBezTo>
                    <a:pt x="3382" y="3120"/>
                    <a:pt x="3585" y="3334"/>
                    <a:pt x="3859" y="3334"/>
                  </a:cubicBezTo>
                  <a:lnTo>
                    <a:pt x="4049" y="3334"/>
                  </a:lnTo>
                  <a:cubicBezTo>
                    <a:pt x="4121" y="3334"/>
                    <a:pt x="4204" y="3394"/>
                    <a:pt x="4204" y="3477"/>
                  </a:cubicBezTo>
                  <a:lnTo>
                    <a:pt x="4204" y="3894"/>
                  </a:lnTo>
                  <a:cubicBezTo>
                    <a:pt x="4204" y="3965"/>
                    <a:pt x="4132" y="4049"/>
                    <a:pt x="4049" y="4049"/>
                  </a:cubicBezTo>
                  <a:lnTo>
                    <a:pt x="572" y="4049"/>
                  </a:lnTo>
                  <a:cubicBezTo>
                    <a:pt x="489" y="4049"/>
                    <a:pt x="418" y="3989"/>
                    <a:pt x="418" y="3894"/>
                  </a:cubicBezTo>
                  <a:lnTo>
                    <a:pt x="418" y="3477"/>
                  </a:lnTo>
                  <a:cubicBezTo>
                    <a:pt x="418" y="3406"/>
                    <a:pt x="477" y="3334"/>
                    <a:pt x="572" y="3334"/>
                  </a:cubicBezTo>
                  <a:lnTo>
                    <a:pt x="763" y="3334"/>
                  </a:lnTo>
                  <a:cubicBezTo>
                    <a:pt x="1025" y="3334"/>
                    <a:pt x="1239" y="3120"/>
                    <a:pt x="1239" y="2858"/>
                  </a:cubicBezTo>
                  <a:lnTo>
                    <a:pt x="1239" y="1513"/>
                  </a:lnTo>
                  <a:cubicBezTo>
                    <a:pt x="1239" y="1251"/>
                    <a:pt x="1025" y="1036"/>
                    <a:pt x="763" y="1036"/>
                  </a:cubicBezTo>
                  <a:lnTo>
                    <a:pt x="477" y="1036"/>
                  </a:lnTo>
                  <a:cubicBezTo>
                    <a:pt x="406" y="1036"/>
                    <a:pt x="334" y="977"/>
                    <a:pt x="334" y="893"/>
                  </a:cubicBezTo>
                  <a:lnTo>
                    <a:pt x="334" y="477"/>
                  </a:lnTo>
                  <a:cubicBezTo>
                    <a:pt x="334" y="393"/>
                    <a:pt x="394" y="322"/>
                    <a:pt x="477" y="322"/>
                  </a:cubicBezTo>
                  <a:lnTo>
                    <a:pt x="787" y="322"/>
                  </a:lnTo>
                  <a:cubicBezTo>
                    <a:pt x="882" y="322"/>
                    <a:pt x="953" y="251"/>
                    <a:pt x="953" y="155"/>
                  </a:cubicBezTo>
                  <a:cubicBezTo>
                    <a:pt x="953" y="72"/>
                    <a:pt x="882" y="1"/>
                    <a:pt x="787" y="1"/>
                  </a:cubicBezTo>
                  <a:close/>
                </a:path>
              </a:pathLst>
            </a:custGeom>
            <a:solidFill>
              <a:srgbClr val="93B9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3" name="Google Shape;603;p7"/>
          <p:cNvGrpSpPr/>
          <p:nvPr/>
        </p:nvGrpSpPr>
        <p:grpSpPr>
          <a:xfrm>
            <a:off x="4374141" y="4766267"/>
            <a:ext cx="353954" cy="318880"/>
            <a:chOff x="3988156" y="3380210"/>
            <a:chExt cx="353954" cy="318880"/>
          </a:xfrm>
        </p:grpSpPr>
        <p:sp>
          <p:nvSpPr>
            <p:cNvPr id="604" name="Google Shape;604;p7"/>
            <p:cNvSpPr/>
            <p:nvPr/>
          </p:nvSpPr>
          <p:spPr>
            <a:xfrm>
              <a:off x="4134053" y="3446156"/>
              <a:ext cx="28454" cy="49269"/>
            </a:xfrm>
            <a:custGeom>
              <a:rect b="b" l="l" r="r" t="t"/>
              <a:pathLst>
                <a:path extrusionOk="0" h="1548" w="894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4188988" y="3398001"/>
              <a:ext cx="81510" cy="81510"/>
            </a:xfrm>
            <a:custGeom>
              <a:rect b="b" l="l" r="r" t="t"/>
              <a:pathLst>
                <a:path extrusionOk="0" h="2561" w="2561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4090863" y="3380210"/>
              <a:ext cx="195930" cy="146311"/>
            </a:xfrm>
            <a:custGeom>
              <a:rect b="b" l="l" r="r" t="t"/>
              <a:pathLst>
                <a:path extrusionOk="0" h="4597" w="6156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4215914" y="3415061"/>
              <a:ext cx="28072" cy="49301"/>
            </a:xfrm>
            <a:custGeom>
              <a:rect b="b" l="l" r="r" t="t"/>
              <a:pathLst>
                <a:path extrusionOk="0" h="1549" w="882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3988156" y="3495935"/>
              <a:ext cx="353954" cy="203155"/>
            </a:xfrm>
            <a:custGeom>
              <a:rect b="b" l="l" r="r" t="t"/>
              <a:pathLst>
                <a:path extrusionOk="0" h="6383" w="11121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9" name="Google Shape;609;p7"/>
          <p:cNvGrpSpPr/>
          <p:nvPr/>
        </p:nvGrpSpPr>
        <p:grpSpPr>
          <a:xfrm>
            <a:off x="5761688" y="4762178"/>
            <a:ext cx="446826" cy="327059"/>
            <a:chOff x="5733194" y="2431718"/>
            <a:chExt cx="446826" cy="327059"/>
          </a:xfrm>
        </p:grpSpPr>
        <p:sp>
          <p:nvSpPr>
            <p:cNvPr id="610" name="Google Shape;610;p7"/>
            <p:cNvSpPr/>
            <p:nvPr/>
          </p:nvSpPr>
          <p:spPr>
            <a:xfrm>
              <a:off x="6032946" y="2474145"/>
              <a:ext cx="56112" cy="20115"/>
            </a:xfrm>
            <a:custGeom>
              <a:rect b="b" l="l" r="r" t="t"/>
              <a:pathLst>
                <a:path extrusionOk="0" h="632" w="1763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441" y="417"/>
                    <a:pt x="1108" y="453"/>
                    <a:pt x="1429" y="620"/>
                  </a:cubicBezTo>
                  <a:cubicBezTo>
                    <a:pt x="1465" y="632"/>
                    <a:pt x="1489" y="632"/>
                    <a:pt x="1525" y="632"/>
                  </a:cubicBezTo>
                  <a:cubicBezTo>
                    <a:pt x="1596" y="632"/>
                    <a:pt x="1668" y="584"/>
                    <a:pt x="1703" y="513"/>
                  </a:cubicBezTo>
                  <a:cubicBezTo>
                    <a:pt x="1763" y="417"/>
                    <a:pt x="1727" y="298"/>
                    <a:pt x="1632" y="239"/>
                  </a:cubicBezTo>
                  <a:cubicBezTo>
                    <a:pt x="1156" y="1"/>
                    <a:pt x="263" y="1"/>
                    <a:pt x="215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5733194" y="2431718"/>
              <a:ext cx="446826" cy="327059"/>
            </a:xfrm>
            <a:custGeom>
              <a:rect b="b" l="l" r="r" t="t"/>
              <a:pathLst>
                <a:path extrusionOk="0" h="10276" w="14039">
                  <a:moveTo>
                    <a:pt x="11621" y="655"/>
                  </a:moveTo>
                  <a:lnTo>
                    <a:pt x="11621" y="1500"/>
                  </a:lnTo>
                  <a:cubicBezTo>
                    <a:pt x="11621" y="1631"/>
                    <a:pt x="11598" y="1762"/>
                    <a:pt x="11538" y="1905"/>
                  </a:cubicBezTo>
                  <a:lnTo>
                    <a:pt x="11431" y="2108"/>
                  </a:lnTo>
                  <a:cubicBezTo>
                    <a:pt x="11419" y="2143"/>
                    <a:pt x="11419" y="2167"/>
                    <a:pt x="11419" y="2203"/>
                  </a:cubicBezTo>
                  <a:lnTo>
                    <a:pt x="11419" y="2631"/>
                  </a:lnTo>
                  <a:cubicBezTo>
                    <a:pt x="11419" y="2929"/>
                    <a:pt x="11300" y="3215"/>
                    <a:pt x="11074" y="3429"/>
                  </a:cubicBezTo>
                  <a:cubicBezTo>
                    <a:pt x="10858" y="3634"/>
                    <a:pt x="10599" y="3751"/>
                    <a:pt x="10317" y="3751"/>
                  </a:cubicBezTo>
                  <a:cubicBezTo>
                    <a:pt x="10303" y="3751"/>
                    <a:pt x="10290" y="3751"/>
                    <a:pt x="10276" y="3751"/>
                  </a:cubicBezTo>
                  <a:cubicBezTo>
                    <a:pt x="9657" y="3739"/>
                    <a:pt x="9181" y="3215"/>
                    <a:pt x="9181" y="2584"/>
                  </a:cubicBezTo>
                  <a:lnTo>
                    <a:pt x="9181" y="2203"/>
                  </a:lnTo>
                  <a:cubicBezTo>
                    <a:pt x="9181" y="2167"/>
                    <a:pt x="9181" y="2143"/>
                    <a:pt x="9169" y="2108"/>
                  </a:cubicBezTo>
                  <a:lnTo>
                    <a:pt x="9038" y="1857"/>
                  </a:lnTo>
                  <a:cubicBezTo>
                    <a:pt x="8990" y="1762"/>
                    <a:pt x="8966" y="1667"/>
                    <a:pt x="8966" y="1560"/>
                  </a:cubicBezTo>
                  <a:lnTo>
                    <a:pt x="8966" y="1548"/>
                  </a:lnTo>
                  <a:cubicBezTo>
                    <a:pt x="8966" y="1048"/>
                    <a:pt x="9359" y="655"/>
                    <a:pt x="9859" y="655"/>
                  </a:cubicBezTo>
                  <a:close/>
                  <a:moveTo>
                    <a:pt x="4156" y="429"/>
                  </a:moveTo>
                  <a:cubicBezTo>
                    <a:pt x="4513" y="429"/>
                    <a:pt x="4823" y="560"/>
                    <a:pt x="5061" y="822"/>
                  </a:cubicBezTo>
                  <a:cubicBezTo>
                    <a:pt x="5299" y="1072"/>
                    <a:pt x="5442" y="1417"/>
                    <a:pt x="5478" y="1786"/>
                  </a:cubicBezTo>
                  <a:cubicBezTo>
                    <a:pt x="5513" y="2215"/>
                    <a:pt x="5656" y="3108"/>
                    <a:pt x="5847" y="3643"/>
                  </a:cubicBezTo>
                  <a:lnTo>
                    <a:pt x="5835" y="3643"/>
                  </a:lnTo>
                  <a:cubicBezTo>
                    <a:pt x="5525" y="3762"/>
                    <a:pt x="4882" y="3941"/>
                    <a:pt x="4132" y="3941"/>
                  </a:cubicBezTo>
                  <a:cubicBezTo>
                    <a:pt x="4077" y="3944"/>
                    <a:pt x="4021" y="3945"/>
                    <a:pt x="3967" y="3945"/>
                  </a:cubicBezTo>
                  <a:cubicBezTo>
                    <a:pt x="3330" y="3945"/>
                    <a:pt x="2762" y="3765"/>
                    <a:pt x="2477" y="3655"/>
                  </a:cubicBezTo>
                  <a:cubicBezTo>
                    <a:pt x="2656" y="3108"/>
                    <a:pt x="2799" y="2215"/>
                    <a:pt x="2835" y="1786"/>
                  </a:cubicBezTo>
                  <a:cubicBezTo>
                    <a:pt x="2858" y="1417"/>
                    <a:pt x="3013" y="1072"/>
                    <a:pt x="3251" y="822"/>
                  </a:cubicBezTo>
                  <a:cubicBezTo>
                    <a:pt x="3501" y="560"/>
                    <a:pt x="3811" y="429"/>
                    <a:pt x="4156" y="429"/>
                  </a:cubicBezTo>
                  <a:close/>
                  <a:moveTo>
                    <a:pt x="10752" y="4096"/>
                  </a:moveTo>
                  <a:cubicBezTo>
                    <a:pt x="10752" y="4155"/>
                    <a:pt x="10764" y="4215"/>
                    <a:pt x="10776" y="4274"/>
                  </a:cubicBezTo>
                  <a:lnTo>
                    <a:pt x="10609" y="4429"/>
                  </a:lnTo>
                  <a:cubicBezTo>
                    <a:pt x="10526" y="4524"/>
                    <a:pt x="10419" y="4572"/>
                    <a:pt x="10300" y="4572"/>
                  </a:cubicBezTo>
                  <a:cubicBezTo>
                    <a:pt x="10181" y="4572"/>
                    <a:pt x="10062" y="4524"/>
                    <a:pt x="9990" y="4429"/>
                  </a:cubicBezTo>
                  <a:lnTo>
                    <a:pt x="9823" y="4274"/>
                  </a:lnTo>
                  <a:cubicBezTo>
                    <a:pt x="9835" y="4215"/>
                    <a:pt x="9859" y="4155"/>
                    <a:pt x="9859" y="4096"/>
                  </a:cubicBezTo>
                  <a:cubicBezTo>
                    <a:pt x="9990" y="4132"/>
                    <a:pt x="10121" y="4167"/>
                    <a:pt x="10252" y="4167"/>
                  </a:cubicBezTo>
                  <a:lnTo>
                    <a:pt x="10300" y="4167"/>
                  </a:lnTo>
                  <a:cubicBezTo>
                    <a:pt x="10455" y="4167"/>
                    <a:pt x="10609" y="4132"/>
                    <a:pt x="10752" y="4096"/>
                  </a:cubicBezTo>
                  <a:close/>
                  <a:moveTo>
                    <a:pt x="4692" y="4358"/>
                  </a:moveTo>
                  <a:cubicBezTo>
                    <a:pt x="4763" y="4524"/>
                    <a:pt x="4918" y="4644"/>
                    <a:pt x="5097" y="4691"/>
                  </a:cubicBezTo>
                  <a:lnTo>
                    <a:pt x="5835" y="4894"/>
                  </a:lnTo>
                  <a:cubicBezTo>
                    <a:pt x="6025" y="4953"/>
                    <a:pt x="6168" y="5132"/>
                    <a:pt x="6168" y="5322"/>
                  </a:cubicBezTo>
                  <a:lnTo>
                    <a:pt x="6168" y="7251"/>
                  </a:lnTo>
                  <a:cubicBezTo>
                    <a:pt x="6168" y="7501"/>
                    <a:pt x="5954" y="7692"/>
                    <a:pt x="5716" y="7692"/>
                  </a:cubicBezTo>
                  <a:lnTo>
                    <a:pt x="5704" y="7692"/>
                  </a:lnTo>
                  <a:lnTo>
                    <a:pt x="5704" y="6144"/>
                  </a:lnTo>
                  <a:cubicBezTo>
                    <a:pt x="5668" y="5787"/>
                    <a:pt x="5394" y="5501"/>
                    <a:pt x="5025" y="5501"/>
                  </a:cubicBezTo>
                  <a:lnTo>
                    <a:pt x="3275" y="5501"/>
                  </a:lnTo>
                  <a:cubicBezTo>
                    <a:pt x="2918" y="5501"/>
                    <a:pt x="2632" y="5787"/>
                    <a:pt x="2632" y="6144"/>
                  </a:cubicBezTo>
                  <a:lnTo>
                    <a:pt x="2632" y="7692"/>
                  </a:lnTo>
                  <a:lnTo>
                    <a:pt x="2620" y="7692"/>
                  </a:lnTo>
                  <a:cubicBezTo>
                    <a:pt x="2370" y="7692"/>
                    <a:pt x="2180" y="7489"/>
                    <a:pt x="2180" y="7251"/>
                  </a:cubicBezTo>
                  <a:lnTo>
                    <a:pt x="2180" y="5322"/>
                  </a:lnTo>
                  <a:cubicBezTo>
                    <a:pt x="2180" y="5132"/>
                    <a:pt x="2311" y="4941"/>
                    <a:pt x="2501" y="4894"/>
                  </a:cubicBezTo>
                  <a:lnTo>
                    <a:pt x="3251" y="4691"/>
                  </a:lnTo>
                  <a:cubicBezTo>
                    <a:pt x="3430" y="4644"/>
                    <a:pt x="3561" y="4524"/>
                    <a:pt x="3644" y="4358"/>
                  </a:cubicBezTo>
                  <a:cubicBezTo>
                    <a:pt x="3811" y="4370"/>
                    <a:pt x="3989" y="4394"/>
                    <a:pt x="4168" y="4394"/>
                  </a:cubicBezTo>
                  <a:cubicBezTo>
                    <a:pt x="4347" y="4394"/>
                    <a:pt x="4525" y="4370"/>
                    <a:pt x="4692" y="4358"/>
                  </a:cubicBezTo>
                  <a:close/>
                  <a:moveTo>
                    <a:pt x="10526" y="5906"/>
                  </a:moveTo>
                  <a:cubicBezTo>
                    <a:pt x="10538" y="5906"/>
                    <a:pt x="10538" y="5906"/>
                    <a:pt x="10538" y="5918"/>
                  </a:cubicBezTo>
                  <a:lnTo>
                    <a:pt x="10538" y="7680"/>
                  </a:lnTo>
                  <a:cubicBezTo>
                    <a:pt x="10538" y="7692"/>
                    <a:pt x="10538" y="7692"/>
                    <a:pt x="10526" y="7692"/>
                  </a:cubicBezTo>
                  <a:lnTo>
                    <a:pt x="7895" y="7692"/>
                  </a:lnTo>
                  <a:cubicBezTo>
                    <a:pt x="7871" y="7692"/>
                    <a:pt x="7871" y="7692"/>
                    <a:pt x="7871" y="7680"/>
                  </a:cubicBezTo>
                  <a:lnTo>
                    <a:pt x="7871" y="5918"/>
                  </a:lnTo>
                  <a:lnTo>
                    <a:pt x="10526" y="5906"/>
                  </a:lnTo>
                  <a:close/>
                  <a:moveTo>
                    <a:pt x="11050" y="4596"/>
                  </a:moveTo>
                  <a:lnTo>
                    <a:pt x="11228" y="4691"/>
                  </a:lnTo>
                  <a:lnTo>
                    <a:pt x="11967" y="4894"/>
                  </a:lnTo>
                  <a:cubicBezTo>
                    <a:pt x="12157" y="4953"/>
                    <a:pt x="12300" y="5132"/>
                    <a:pt x="12300" y="5322"/>
                  </a:cubicBezTo>
                  <a:lnTo>
                    <a:pt x="12300" y="7251"/>
                  </a:lnTo>
                  <a:cubicBezTo>
                    <a:pt x="12300" y="7501"/>
                    <a:pt x="12086" y="7692"/>
                    <a:pt x="11848" y="7692"/>
                  </a:cubicBezTo>
                  <a:lnTo>
                    <a:pt x="10955" y="7692"/>
                  </a:lnTo>
                  <a:lnTo>
                    <a:pt x="10955" y="7680"/>
                  </a:lnTo>
                  <a:lnTo>
                    <a:pt x="10955" y="7227"/>
                  </a:lnTo>
                  <a:lnTo>
                    <a:pt x="11621" y="7227"/>
                  </a:lnTo>
                  <a:cubicBezTo>
                    <a:pt x="11740" y="7227"/>
                    <a:pt x="11836" y="7144"/>
                    <a:pt x="11836" y="7025"/>
                  </a:cubicBezTo>
                  <a:lnTo>
                    <a:pt x="11836" y="5715"/>
                  </a:lnTo>
                  <a:cubicBezTo>
                    <a:pt x="11836" y="5596"/>
                    <a:pt x="11740" y="5501"/>
                    <a:pt x="11621" y="5501"/>
                  </a:cubicBezTo>
                  <a:cubicBezTo>
                    <a:pt x="11502" y="5501"/>
                    <a:pt x="11419" y="5596"/>
                    <a:pt x="11419" y="5715"/>
                  </a:cubicBezTo>
                  <a:lnTo>
                    <a:pt x="11419" y="6834"/>
                  </a:lnTo>
                  <a:lnTo>
                    <a:pt x="10955" y="6834"/>
                  </a:lnTo>
                  <a:lnTo>
                    <a:pt x="10955" y="5941"/>
                  </a:lnTo>
                  <a:cubicBezTo>
                    <a:pt x="10955" y="5691"/>
                    <a:pt x="10764" y="5525"/>
                    <a:pt x="10538" y="5525"/>
                  </a:cubicBezTo>
                  <a:lnTo>
                    <a:pt x="8335" y="5525"/>
                  </a:lnTo>
                  <a:lnTo>
                    <a:pt x="8335" y="5322"/>
                  </a:lnTo>
                  <a:lnTo>
                    <a:pt x="8299" y="5322"/>
                  </a:lnTo>
                  <a:cubicBezTo>
                    <a:pt x="8299" y="5132"/>
                    <a:pt x="8442" y="4941"/>
                    <a:pt x="8633" y="4894"/>
                  </a:cubicBezTo>
                  <a:lnTo>
                    <a:pt x="9383" y="4691"/>
                  </a:lnTo>
                  <a:cubicBezTo>
                    <a:pt x="9442" y="4667"/>
                    <a:pt x="9490" y="4644"/>
                    <a:pt x="9562" y="4596"/>
                  </a:cubicBezTo>
                  <a:lnTo>
                    <a:pt x="9693" y="4727"/>
                  </a:lnTo>
                  <a:cubicBezTo>
                    <a:pt x="9859" y="4894"/>
                    <a:pt x="10062" y="4989"/>
                    <a:pt x="10300" y="4989"/>
                  </a:cubicBezTo>
                  <a:cubicBezTo>
                    <a:pt x="10526" y="4989"/>
                    <a:pt x="10752" y="4894"/>
                    <a:pt x="10907" y="4727"/>
                  </a:cubicBezTo>
                  <a:lnTo>
                    <a:pt x="11050" y="4596"/>
                  </a:lnTo>
                  <a:close/>
                  <a:moveTo>
                    <a:pt x="2632" y="8108"/>
                  </a:moveTo>
                  <a:lnTo>
                    <a:pt x="2632" y="8573"/>
                  </a:lnTo>
                  <a:lnTo>
                    <a:pt x="846" y="8573"/>
                  </a:lnTo>
                  <a:lnTo>
                    <a:pt x="846" y="8108"/>
                  </a:lnTo>
                  <a:close/>
                  <a:moveTo>
                    <a:pt x="13157" y="8108"/>
                  </a:moveTo>
                  <a:lnTo>
                    <a:pt x="13157" y="8573"/>
                  </a:lnTo>
                  <a:lnTo>
                    <a:pt x="5668" y="8573"/>
                  </a:lnTo>
                  <a:lnTo>
                    <a:pt x="5668" y="8108"/>
                  </a:lnTo>
                  <a:close/>
                  <a:moveTo>
                    <a:pt x="5049" y="5906"/>
                  </a:moveTo>
                  <a:cubicBezTo>
                    <a:pt x="5180" y="5906"/>
                    <a:pt x="5287" y="6013"/>
                    <a:pt x="5287" y="6144"/>
                  </a:cubicBezTo>
                  <a:lnTo>
                    <a:pt x="5287" y="9001"/>
                  </a:lnTo>
                  <a:lnTo>
                    <a:pt x="3049" y="9001"/>
                  </a:lnTo>
                  <a:lnTo>
                    <a:pt x="3049" y="6144"/>
                  </a:lnTo>
                  <a:cubicBezTo>
                    <a:pt x="3049" y="6013"/>
                    <a:pt x="3156" y="5906"/>
                    <a:pt x="3287" y="5906"/>
                  </a:cubicBezTo>
                  <a:close/>
                  <a:moveTo>
                    <a:pt x="4168" y="0"/>
                  </a:moveTo>
                  <a:cubicBezTo>
                    <a:pt x="3239" y="0"/>
                    <a:pt x="2501" y="738"/>
                    <a:pt x="2430" y="1738"/>
                  </a:cubicBezTo>
                  <a:cubicBezTo>
                    <a:pt x="2394" y="2155"/>
                    <a:pt x="2263" y="2989"/>
                    <a:pt x="2084" y="3477"/>
                  </a:cubicBezTo>
                  <a:cubicBezTo>
                    <a:pt x="2037" y="3584"/>
                    <a:pt x="2049" y="3703"/>
                    <a:pt x="2096" y="3810"/>
                  </a:cubicBezTo>
                  <a:cubicBezTo>
                    <a:pt x="2144" y="3905"/>
                    <a:pt x="2239" y="3989"/>
                    <a:pt x="2334" y="4024"/>
                  </a:cubicBezTo>
                  <a:cubicBezTo>
                    <a:pt x="2513" y="4084"/>
                    <a:pt x="2811" y="4179"/>
                    <a:pt x="3156" y="4251"/>
                  </a:cubicBezTo>
                  <a:cubicBezTo>
                    <a:pt x="3144" y="4251"/>
                    <a:pt x="3144" y="4251"/>
                    <a:pt x="3120" y="4263"/>
                  </a:cubicBezTo>
                  <a:lnTo>
                    <a:pt x="2382" y="4477"/>
                  </a:lnTo>
                  <a:cubicBezTo>
                    <a:pt x="2013" y="4584"/>
                    <a:pt x="1751" y="4917"/>
                    <a:pt x="1751" y="5310"/>
                  </a:cubicBezTo>
                  <a:lnTo>
                    <a:pt x="1751" y="7227"/>
                  </a:lnTo>
                  <a:cubicBezTo>
                    <a:pt x="1751" y="7394"/>
                    <a:pt x="1799" y="7561"/>
                    <a:pt x="1894" y="7680"/>
                  </a:cubicBezTo>
                  <a:lnTo>
                    <a:pt x="203" y="7680"/>
                  </a:lnTo>
                  <a:cubicBezTo>
                    <a:pt x="84" y="7680"/>
                    <a:pt x="1" y="7763"/>
                    <a:pt x="1" y="7882"/>
                  </a:cubicBezTo>
                  <a:cubicBezTo>
                    <a:pt x="1" y="8001"/>
                    <a:pt x="84" y="8096"/>
                    <a:pt x="203" y="8096"/>
                  </a:cubicBezTo>
                  <a:lnTo>
                    <a:pt x="441" y="8096"/>
                  </a:lnTo>
                  <a:lnTo>
                    <a:pt x="441" y="10073"/>
                  </a:lnTo>
                  <a:cubicBezTo>
                    <a:pt x="441" y="10192"/>
                    <a:pt x="537" y="10275"/>
                    <a:pt x="656" y="10275"/>
                  </a:cubicBezTo>
                  <a:cubicBezTo>
                    <a:pt x="775" y="10275"/>
                    <a:pt x="858" y="10192"/>
                    <a:pt x="858" y="10073"/>
                  </a:cubicBezTo>
                  <a:lnTo>
                    <a:pt x="858" y="8954"/>
                  </a:lnTo>
                  <a:lnTo>
                    <a:pt x="2644" y="8954"/>
                  </a:lnTo>
                  <a:lnTo>
                    <a:pt x="2644" y="10073"/>
                  </a:lnTo>
                  <a:cubicBezTo>
                    <a:pt x="2644" y="10192"/>
                    <a:pt x="2739" y="10275"/>
                    <a:pt x="2858" y="10275"/>
                  </a:cubicBezTo>
                  <a:cubicBezTo>
                    <a:pt x="2977" y="10275"/>
                    <a:pt x="3073" y="10192"/>
                    <a:pt x="3073" y="10073"/>
                  </a:cubicBezTo>
                  <a:lnTo>
                    <a:pt x="3073" y="9406"/>
                  </a:lnTo>
                  <a:lnTo>
                    <a:pt x="5287" y="9406"/>
                  </a:lnTo>
                  <a:lnTo>
                    <a:pt x="5287" y="10073"/>
                  </a:lnTo>
                  <a:cubicBezTo>
                    <a:pt x="5287" y="10192"/>
                    <a:pt x="5371" y="10275"/>
                    <a:pt x="5490" y="10275"/>
                  </a:cubicBezTo>
                  <a:cubicBezTo>
                    <a:pt x="5609" y="10275"/>
                    <a:pt x="5704" y="10192"/>
                    <a:pt x="5704" y="10073"/>
                  </a:cubicBezTo>
                  <a:lnTo>
                    <a:pt x="5704" y="8954"/>
                  </a:lnTo>
                  <a:lnTo>
                    <a:pt x="13169" y="8954"/>
                  </a:lnTo>
                  <a:lnTo>
                    <a:pt x="13169" y="10073"/>
                  </a:lnTo>
                  <a:cubicBezTo>
                    <a:pt x="13169" y="10192"/>
                    <a:pt x="13264" y="10275"/>
                    <a:pt x="13383" y="10275"/>
                  </a:cubicBezTo>
                  <a:cubicBezTo>
                    <a:pt x="13503" y="10275"/>
                    <a:pt x="13586" y="10192"/>
                    <a:pt x="13586" y="10073"/>
                  </a:cubicBezTo>
                  <a:lnTo>
                    <a:pt x="13586" y="8096"/>
                  </a:lnTo>
                  <a:lnTo>
                    <a:pt x="13824" y="8096"/>
                  </a:lnTo>
                  <a:cubicBezTo>
                    <a:pt x="13943" y="8096"/>
                    <a:pt x="14038" y="8001"/>
                    <a:pt x="14038" y="7882"/>
                  </a:cubicBezTo>
                  <a:cubicBezTo>
                    <a:pt x="14003" y="7787"/>
                    <a:pt x="13919" y="7692"/>
                    <a:pt x="13800" y="7692"/>
                  </a:cubicBezTo>
                  <a:lnTo>
                    <a:pt x="12562" y="7692"/>
                  </a:lnTo>
                  <a:cubicBezTo>
                    <a:pt x="12633" y="7561"/>
                    <a:pt x="12693" y="7406"/>
                    <a:pt x="12693" y="7251"/>
                  </a:cubicBezTo>
                  <a:lnTo>
                    <a:pt x="12693" y="5322"/>
                  </a:lnTo>
                  <a:cubicBezTo>
                    <a:pt x="12693" y="4941"/>
                    <a:pt x="12443" y="4596"/>
                    <a:pt x="12074" y="4489"/>
                  </a:cubicBezTo>
                  <a:lnTo>
                    <a:pt x="11324" y="4286"/>
                  </a:lnTo>
                  <a:cubicBezTo>
                    <a:pt x="11228" y="4251"/>
                    <a:pt x="11169" y="4167"/>
                    <a:pt x="11169" y="4060"/>
                  </a:cubicBezTo>
                  <a:lnTo>
                    <a:pt x="11169" y="3893"/>
                  </a:lnTo>
                  <a:cubicBezTo>
                    <a:pt x="11240" y="3858"/>
                    <a:pt x="11300" y="3798"/>
                    <a:pt x="11359" y="3739"/>
                  </a:cubicBezTo>
                  <a:cubicBezTo>
                    <a:pt x="11657" y="3453"/>
                    <a:pt x="11824" y="3060"/>
                    <a:pt x="11824" y="2643"/>
                  </a:cubicBezTo>
                  <a:lnTo>
                    <a:pt x="11824" y="2262"/>
                  </a:lnTo>
                  <a:lnTo>
                    <a:pt x="11895" y="2096"/>
                  </a:lnTo>
                  <a:cubicBezTo>
                    <a:pt x="11979" y="1917"/>
                    <a:pt x="12026" y="1703"/>
                    <a:pt x="12026" y="1512"/>
                  </a:cubicBezTo>
                  <a:lnTo>
                    <a:pt x="12026" y="453"/>
                  </a:lnTo>
                  <a:cubicBezTo>
                    <a:pt x="12026" y="333"/>
                    <a:pt x="11943" y="250"/>
                    <a:pt x="11824" y="250"/>
                  </a:cubicBezTo>
                  <a:lnTo>
                    <a:pt x="9859" y="250"/>
                  </a:lnTo>
                  <a:cubicBezTo>
                    <a:pt x="9145" y="250"/>
                    <a:pt x="8561" y="834"/>
                    <a:pt x="8561" y="1548"/>
                  </a:cubicBezTo>
                  <a:lnTo>
                    <a:pt x="8561" y="1560"/>
                  </a:lnTo>
                  <a:cubicBezTo>
                    <a:pt x="8561" y="1727"/>
                    <a:pt x="8597" y="1881"/>
                    <a:pt x="8680" y="2036"/>
                  </a:cubicBezTo>
                  <a:lnTo>
                    <a:pt x="8788" y="2238"/>
                  </a:lnTo>
                  <a:lnTo>
                    <a:pt x="8788" y="2572"/>
                  </a:lnTo>
                  <a:cubicBezTo>
                    <a:pt x="8788" y="3108"/>
                    <a:pt x="9050" y="3584"/>
                    <a:pt x="9442" y="3870"/>
                  </a:cubicBezTo>
                  <a:lnTo>
                    <a:pt x="9442" y="4048"/>
                  </a:lnTo>
                  <a:cubicBezTo>
                    <a:pt x="9442" y="4143"/>
                    <a:pt x="9359" y="4239"/>
                    <a:pt x="9276" y="4263"/>
                  </a:cubicBezTo>
                  <a:lnTo>
                    <a:pt x="8526" y="4477"/>
                  </a:lnTo>
                  <a:cubicBezTo>
                    <a:pt x="8157" y="4584"/>
                    <a:pt x="7907" y="4917"/>
                    <a:pt x="7907" y="5310"/>
                  </a:cubicBezTo>
                  <a:lnTo>
                    <a:pt x="7907" y="5489"/>
                  </a:lnTo>
                  <a:lnTo>
                    <a:pt x="7895" y="5489"/>
                  </a:lnTo>
                  <a:cubicBezTo>
                    <a:pt x="7657" y="5489"/>
                    <a:pt x="7478" y="5679"/>
                    <a:pt x="7478" y="5906"/>
                  </a:cubicBezTo>
                  <a:lnTo>
                    <a:pt x="7478" y="7656"/>
                  </a:lnTo>
                  <a:lnTo>
                    <a:pt x="7478" y="7680"/>
                  </a:lnTo>
                  <a:lnTo>
                    <a:pt x="6442" y="7680"/>
                  </a:lnTo>
                  <a:cubicBezTo>
                    <a:pt x="6525" y="7537"/>
                    <a:pt x="6585" y="7394"/>
                    <a:pt x="6585" y="7227"/>
                  </a:cubicBezTo>
                  <a:lnTo>
                    <a:pt x="6585" y="5310"/>
                  </a:lnTo>
                  <a:cubicBezTo>
                    <a:pt x="6585" y="4917"/>
                    <a:pt x="6323" y="4584"/>
                    <a:pt x="5954" y="4477"/>
                  </a:cubicBezTo>
                  <a:lnTo>
                    <a:pt x="5216" y="4263"/>
                  </a:lnTo>
                  <a:cubicBezTo>
                    <a:pt x="5192" y="4263"/>
                    <a:pt x="5192" y="4263"/>
                    <a:pt x="5180" y="4251"/>
                  </a:cubicBezTo>
                  <a:cubicBezTo>
                    <a:pt x="5537" y="4179"/>
                    <a:pt x="5823" y="4084"/>
                    <a:pt x="6002" y="4024"/>
                  </a:cubicBezTo>
                  <a:cubicBezTo>
                    <a:pt x="6109" y="3989"/>
                    <a:pt x="6192" y="3905"/>
                    <a:pt x="6240" y="3810"/>
                  </a:cubicBezTo>
                  <a:cubicBezTo>
                    <a:pt x="6287" y="3703"/>
                    <a:pt x="6299" y="3596"/>
                    <a:pt x="6252" y="3477"/>
                  </a:cubicBezTo>
                  <a:cubicBezTo>
                    <a:pt x="6073" y="2977"/>
                    <a:pt x="5942" y="2143"/>
                    <a:pt x="5906" y="1738"/>
                  </a:cubicBezTo>
                  <a:cubicBezTo>
                    <a:pt x="5835" y="738"/>
                    <a:pt x="5097" y="0"/>
                    <a:pt x="4168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6019323" y="2641653"/>
              <a:ext cx="13272" cy="13272"/>
            </a:xfrm>
            <a:custGeom>
              <a:rect b="b" l="l" r="r" t="t"/>
              <a:pathLst>
                <a:path extrusionOk="0" h="417" w="417">
                  <a:moveTo>
                    <a:pt x="202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02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3" name="Google Shape;613;p7"/>
          <p:cNvGrpSpPr/>
          <p:nvPr/>
        </p:nvGrpSpPr>
        <p:grpSpPr>
          <a:xfrm>
            <a:off x="7254833" y="4747967"/>
            <a:ext cx="355099" cy="355481"/>
            <a:chOff x="3539102" y="2427549"/>
            <a:chExt cx="355099" cy="355481"/>
          </a:xfrm>
        </p:grpSpPr>
        <p:sp>
          <p:nvSpPr>
            <p:cNvPr id="614" name="Google Shape;614;p7"/>
            <p:cNvSpPr/>
            <p:nvPr/>
          </p:nvSpPr>
          <p:spPr>
            <a:xfrm>
              <a:off x="3539102" y="2561320"/>
              <a:ext cx="355099" cy="221710"/>
            </a:xfrm>
            <a:custGeom>
              <a:rect b="b" l="l" r="r" t="t"/>
              <a:pathLst>
                <a:path extrusionOk="0" h="6966" w="11157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3544417" y="2427549"/>
              <a:ext cx="339568" cy="205415"/>
            </a:xfrm>
            <a:custGeom>
              <a:rect b="b" l="l" r="r" t="t"/>
              <a:pathLst>
                <a:path extrusionOk="0" h="6454" w="10669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6" name="Google Shape;616;p7"/>
          <p:cNvGrpSpPr/>
          <p:nvPr/>
        </p:nvGrpSpPr>
        <p:grpSpPr>
          <a:xfrm>
            <a:off x="1587258" y="4749096"/>
            <a:ext cx="264550" cy="353222"/>
            <a:chOff x="903530" y="3806125"/>
            <a:chExt cx="264550" cy="353222"/>
          </a:xfrm>
        </p:grpSpPr>
        <p:sp>
          <p:nvSpPr>
            <p:cNvPr id="617" name="Google Shape;617;p7"/>
            <p:cNvSpPr/>
            <p:nvPr/>
          </p:nvSpPr>
          <p:spPr>
            <a:xfrm>
              <a:off x="926637" y="3839321"/>
              <a:ext cx="173237" cy="162002"/>
            </a:xfrm>
            <a:custGeom>
              <a:rect b="b" l="l" r="r" t="t"/>
              <a:pathLst>
                <a:path extrusionOk="0" h="5090" w="5443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903530" y="3806125"/>
              <a:ext cx="264550" cy="353222"/>
            </a:xfrm>
            <a:custGeom>
              <a:rect b="b" l="l" r="r" t="t"/>
              <a:pathLst>
                <a:path extrusionOk="0" h="11098" w="8312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1008879" y="3904059"/>
              <a:ext cx="54966" cy="18460"/>
            </a:xfrm>
            <a:custGeom>
              <a:rect b="b" l="l" r="r" t="t"/>
              <a:pathLst>
                <a:path extrusionOk="0" h="580" w="1727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972118" y="3872072"/>
              <a:ext cx="172473" cy="164866"/>
            </a:xfrm>
            <a:custGeom>
              <a:rect b="b" l="l" r="r" t="t"/>
              <a:pathLst>
                <a:path extrusionOk="0" h="5180" w="5419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1" name="Google Shape;621;p7"/>
          <p:cNvSpPr/>
          <p:nvPr/>
        </p:nvSpPr>
        <p:spPr>
          <a:xfrm>
            <a:off x="0" y="0"/>
            <a:ext cx="5803609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22" name="Google Shape;622;p7"/>
          <p:cNvGraphicFramePr/>
          <p:nvPr/>
        </p:nvGraphicFramePr>
        <p:xfrm>
          <a:off x="1" y="199206"/>
          <a:ext cx="2894560" cy="4469790"/>
        </p:xfrm>
        <a:graphic>
          <a:graphicData uri="http://schemas.openxmlformats.org/presentationml/2006/ole">
            <mc:AlternateContent>
              <mc:Choice Requires="v">
                <p:oleObj r:id="rId4" imgH="4469790" imgW="2894560" progId="EViews.Workfile.2" spid="_x0000_s1">
                  <p:embed/>
                </p:oleObj>
              </mc:Choice>
              <mc:Fallback>
                <p:oleObj r:id="rId5" imgH="4469790" imgW="2894560" progId="EViews.Workfile.2">
                  <p:embed/>
                  <p:pic>
                    <p:nvPicPr>
                      <p:cNvPr id="622" name="Google Shape;622;p7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" y="199206"/>
                        <a:ext cx="2894560" cy="4469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3" name="Google Shape;623;p7"/>
          <p:cNvSpPr/>
          <p:nvPr/>
        </p:nvSpPr>
        <p:spPr>
          <a:xfrm>
            <a:off x="3941178" y="36036"/>
            <a:ext cx="6264823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24" name="Google Shape;624;p7"/>
          <p:cNvGraphicFramePr/>
          <p:nvPr/>
        </p:nvGraphicFramePr>
        <p:xfrm>
          <a:off x="2907865" y="79100"/>
          <a:ext cx="2930729" cy="4716463"/>
        </p:xfrm>
        <a:graphic>
          <a:graphicData uri="http://schemas.openxmlformats.org/presentationml/2006/ole">
            <mc:AlternateContent>
              <mc:Choice Requires="v">
                <p:oleObj r:id="rId7" imgH="4716463" imgW="2930729" progId="EViews.Workfile.2" spid="_x0000_s2">
                  <p:embed/>
                </p:oleObj>
              </mc:Choice>
              <mc:Fallback>
                <p:oleObj r:id="rId8" imgH="4716463" imgW="2930729" progId="EViews.Workfile.2">
                  <p:embed/>
                  <p:pic>
                    <p:nvPicPr>
                      <p:cNvPr id="624" name="Google Shape;624;p7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907865" y="79100"/>
                        <a:ext cx="2930729" cy="471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5" name="Google Shape;625;p7"/>
          <p:cNvSpPr/>
          <p:nvPr/>
        </p:nvSpPr>
        <p:spPr>
          <a:xfrm>
            <a:off x="7383668" y="151724"/>
            <a:ext cx="4751991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26" name="Google Shape;626;p7"/>
          <p:cNvGraphicFramePr/>
          <p:nvPr/>
        </p:nvGraphicFramePr>
        <p:xfrm>
          <a:off x="5816235" y="164234"/>
          <a:ext cx="3227394" cy="4385154"/>
        </p:xfrm>
        <a:graphic>
          <a:graphicData uri="http://schemas.openxmlformats.org/presentationml/2006/ole">
            <mc:AlternateContent>
              <mc:Choice Requires="v">
                <p:oleObj r:id="rId10" imgH="4385154" imgW="3227394" progId="EViews.Workfile.2" spid="_x0000_s3">
                  <p:embed/>
                </p:oleObj>
              </mc:Choice>
              <mc:Fallback>
                <p:oleObj r:id="rId11" imgH="4385154" imgW="3227394" progId="EViews.Workfile.2">
                  <p:embed/>
                  <p:pic>
                    <p:nvPicPr>
                      <p:cNvPr id="626" name="Google Shape;626;p7"/>
                      <p:cNvPicPr preferRelativeResize="0"/>
                      <p:nvPr/>
                    </p:nvPicPr>
                    <p:blipFill rotWithShape="1">
                      <a:blip r:embed="rId12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816235" y="164234"/>
                        <a:ext cx="3227394" cy="4385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1" name="Google Shape;631;p8"/>
          <p:cNvGraphicFramePr/>
          <p:nvPr/>
        </p:nvGraphicFramePr>
        <p:xfrm>
          <a:off x="214745" y="138546"/>
          <a:ext cx="3000000" cy="300000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chemeClr val="accent3"/>
                    </a:gs>
                    <a:gs pos="50000">
                      <a:schemeClr val="accent3"/>
                    </a:gs>
                    <a:gs pos="100000">
                      <a:schemeClr val="accent3"/>
                    </a:gs>
                  </a:gsLst>
                  <a:lin ang="5400000" scaled="0"/>
                </a:gradFill>
                <a:tableStyleId>{E4797397-C64D-4462-9C37-885CEE94E3D6}</a:tableStyleId>
              </a:tblPr>
              <a:tblGrid>
                <a:gridCol w="1838175"/>
                <a:gridCol w="394725"/>
                <a:gridCol w="441150"/>
                <a:gridCol w="394725"/>
              </a:tblGrid>
              <a:tr h="9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Null Hypothesis: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Obs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F-Statistic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1270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Prob.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WS does not Granger Cause FFS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47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0.76773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1270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0.4705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FFS does not Granger Cause WS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0.83781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1270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0.0398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EC does not Granger Cause FFS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47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3.09727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1270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0.0156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FFS does not Granger Cause EC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1.47686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1270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0.0400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GDP does not Granger Cause FFS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47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2.32198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1270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0.1105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FFS does not Granger Cause GDP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0.15385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1270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0.8579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INFLATION does not Granger Cause FFS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47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0.65827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1270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0.5230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FFS does not Granger Cause INFLATION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1.61265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1270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0.2115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EC does not Granger Cause WS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47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1.29616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1270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0.2843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WS does not Granger Cause EC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2.74682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1270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0.0757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GDP does not Granger Cause WS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47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1.08134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1270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0.3484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WS does not Granger Cause GDP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4.81242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1270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0.0131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INFLATION does not Granger Cause WS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47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2.31003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1270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0.1117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WS does not Granger Cause INFLATION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1.40134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1270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0.2575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GDP does not Granger Cause EC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47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4.58517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1270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0.0158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EC does not Granger Cause GDP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2.47810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1270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0.0961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INFLATION does not Granger Cause EC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47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0.32669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1270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0.7231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EC does not Granger Cause INFLATION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0.52483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1270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0.5955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INFLATION does not Granger Cause GDP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47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0.24437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1270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0.7843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GDP does not Granger Cause INFLATION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0.04893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1270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0.9523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9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</a:tbl>
          </a:graphicData>
        </a:graphic>
      </p:graphicFrame>
      <p:sp>
        <p:nvSpPr>
          <p:cNvPr id="632" name="Google Shape;632;p8"/>
          <p:cNvSpPr txBox="1"/>
          <p:nvPr/>
        </p:nvSpPr>
        <p:spPr>
          <a:xfrm>
            <a:off x="3934691" y="955923"/>
            <a:ext cx="4572000" cy="323165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fossil fuel subsidies in Algeria have a significant impact on energy consumption and water stress rendering these subsidies harmful.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 prices of fossil fuel including oil, coal, gas and electricity are lowered through subsidies, it encourages their overuse and inefficient consumption,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energy sector is a significant consumer of fresh water, especially in the form of water-intensive cooling systems and hydropower.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increased fossil fuel consumption, can rise greenhouse gas emissions that drive climate change which has a negative effect on water resources.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extended effect of the support of fossil fuel prices affects the environmental well-being of the country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7" name="Google Shape;637;p9"/>
          <p:cNvGrpSpPr/>
          <p:nvPr/>
        </p:nvGrpSpPr>
        <p:grpSpPr>
          <a:xfrm>
            <a:off x="2872041" y="5259870"/>
            <a:ext cx="528674" cy="528674"/>
            <a:chOff x="2872041" y="5239956"/>
            <a:chExt cx="528674" cy="528674"/>
          </a:xfrm>
        </p:grpSpPr>
        <p:sp>
          <p:nvSpPr>
            <p:cNvPr id="638" name="Google Shape;638;p9"/>
            <p:cNvSpPr/>
            <p:nvPr/>
          </p:nvSpPr>
          <p:spPr>
            <a:xfrm>
              <a:off x="2872041" y="5239956"/>
              <a:ext cx="528674" cy="5286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9" name="Google Shape;639;p9"/>
            <p:cNvGrpSpPr/>
            <p:nvPr/>
          </p:nvGrpSpPr>
          <p:grpSpPr>
            <a:xfrm>
              <a:off x="2958661" y="5326386"/>
              <a:ext cx="355434" cy="355815"/>
              <a:chOff x="4673540" y="3680297"/>
              <a:chExt cx="355434" cy="355815"/>
            </a:xfrm>
          </p:grpSpPr>
          <p:sp>
            <p:nvSpPr>
              <p:cNvPr id="640" name="Google Shape;640;p9"/>
              <p:cNvSpPr/>
              <p:nvPr/>
            </p:nvSpPr>
            <p:spPr>
              <a:xfrm>
                <a:off x="4673540" y="3680297"/>
                <a:ext cx="355434" cy="355815"/>
              </a:xfrm>
              <a:custGeom>
                <a:rect b="b" l="l" r="r" t="t"/>
                <a:pathLst>
                  <a:path extrusionOk="0" h="11205" w="11193">
                    <a:moveTo>
                      <a:pt x="2012" y="0"/>
                    </a:moveTo>
                    <a:cubicBezTo>
                      <a:pt x="905" y="0"/>
                      <a:pt x="0" y="893"/>
                      <a:pt x="0" y="2013"/>
                    </a:cubicBezTo>
                    <a:lnTo>
                      <a:pt x="0" y="9192"/>
                    </a:lnTo>
                    <a:cubicBezTo>
                      <a:pt x="0" y="10287"/>
                      <a:pt x="893" y="11204"/>
                      <a:pt x="2012" y="11204"/>
                    </a:cubicBezTo>
                    <a:lnTo>
                      <a:pt x="9180" y="11204"/>
                    </a:lnTo>
                    <a:cubicBezTo>
                      <a:pt x="10287" y="11204"/>
                      <a:pt x="11192" y="10311"/>
                      <a:pt x="11192" y="9192"/>
                    </a:cubicBezTo>
                    <a:lnTo>
                      <a:pt x="11192" y="2013"/>
                    </a:lnTo>
                    <a:cubicBezTo>
                      <a:pt x="11180" y="917"/>
                      <a:pt x="10287" y="0"/>
                      <a:pt x="9180" y="0"/>
                    </a:cubicBezTo>
                    <a:lnTo>
                      <a:pt x="8085" y="0"/>
                    </a:lnTo>
                    <a:cubicBezTo>
                      <a:pt x="7989" y="0"/>
                      <a:pt x="7918" y="84"/>
                      <a:pt x="7918" y="167"/>
                    </a:cubicBezTo>
                    <a:cubicBezTo>
                      <a:pt x="7918" y="262"/>
                      <a:pt x="7989" y="334"/>
                      <a:pt x="8085" y="334"/>
                    </a:cubicBezTo>
                    <a:lnTo>
                      <a:pt x="9180" y="334"/>
                    </a:lnTo>
                    <a:cubicBezTo>
                      <a:pt x="10109" y="334"/>
                      <a:pt x="10847" y="1084"/>
                      <a:pt x="10847" y="2001"/>
                    </a:cubicBezTo>
                    <a:lnTo>
                      <a:pt x="10847" y="9180"/>
                    </a:lnTo>
                    <a:cubicBezTo>
                      <a:pt x="10847" y="10097"/>
                      <a:pt x="10109" y="10847"/>
                      <a:pt x="9180" y="10847"/>
                    </a:cubicBezTo>
                    <a:lnTo>
                      <a:pt x="2012" y="10847"/>
                    </a:lnTo>
                    <a:cubicBezTo>
                      <a:pt x="1084" y="10847"/>
                      <a:pt x="345" y="10097"/>
                      <a:pt x="345" y="9180"/>
                    </a:cubicBezTo>
                    <a:lnTo>
                      <a:pt x="345" y="2001"/>
                    </a:lnTo>
                    <a:cubicBezTo>
                      <a:pt x="345" y="1084"/>
                      <a:pt x="1084" y="334"/>
                      <a:pt x="2012" y="334"/>
                    </a:cubicBezTo>
                    <a:lnTo>
                      <a:pt x="7418" y="334"/>
                    </a:lnTo>
                    <a:cubicBezTo>
                      <a:pt x="7501" y="334"/>
                      <a:pt x="7573" y="262"/>
                      <a:pt x="7573" y="167"/>
                    </a:cubicBezTo>
                    <a:cubicBezTo>
                      <a:pt x="7573" y="84"/>
                      <a:pt x="7501" y="0"/>
                      <a:pt x="74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9"/>
              <p:cNvSpPr/>
              <p:nvPr/>
            </p:nvSpPr>
            <p:spPr>
              <a:xfrm>
                <a:off x="4805864" y="3736630"/>
                <a:ext cx="93042" cy="92661"/>
              </a:xfrm>
              <a:custGeom>
                <a:rect b="b" l="l" r="r" t="t"/>
                <a:pathLst>
                  <a:path extrusionOk="0" h="2918" w="2930">
                    <a:moveTo>
                      <a:pt x="1477" y="334"/>
                    </a:moveTo>
                    <a:cubicBezTo>
                      <a:pt x="2096" y="334"/>
                      <a:pt x="2608" y="834"/>
                      <a:pt x="2608" y="1465"/>
                    </a:cubicBezTo>
                    <a:cubicBezTo>
                      <a:pt x="2608" y="2084"/>
                      <a:pt x="2096" y="2596"/>
                      <a:pt x="1477" y="2596"/>
                    </a:cubicBezTo>
                    <a:cubicBezTo>
                      <a:pt x="846" y="2596"/>
                      <a:pt x="346" y="2084"/>
                      <a:pt x="346" y="1465"/>
                    </a:cubicBezTo>
                    <a:cubicBezTo>
                      <a:pt x="346" y="834"/>
                      <a:pt x="846" y="334"/>
                      <a:pt x="1477" y="334"/>
                    </a:cubicBezTo>
                    <a:close/>
                    <a:moveTo>
                      <a:pt x="1477" y="0"/>
                    </a:moveTo>
                    <a:cubicBezTo>
                      <a:pt x="667" y="0"/>
                      <a:pt x="12" y="655"/>
                      <a:pt x="12" y="1465"/>
                    </a:cubicBezTo>
                    <a:cubicBezTo>
                      <a:pt x="0" y="2263"/>
                      <a:pt x="655" y="2918"/>
                      <a:pt x="1477" y="2918"/>
                    </a:cubicBezTo>
                    <a:cubicBezTo>
                      <a:pt x="2274" y="2918"/>
                      <a:pt x="2929" y="2263"/>
                      <a:pt x="2929" y="1465"/>
                    </a:cubicBezTo>
                    <a:cubicBezTo>
                      <a:pt x="2929" y="655"/>
                      <a:pt x="2274" y="0"/>
                      <a:pt x="14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9"/>
              <p:cNvSpPr/>
              <p:nvPr/>
            </p:nvSpPr>
            <p:spPr>
              <a:xfrm>
                <a:off x="4779380" y="3841358"/>
                <a:ext cx="143723" cy="138801"/>
              </a:xfrm>
              <a:custGeom>
                <a:rect b="b" l="l" r="r" t="t"/>
                <a:pathLst>
                  <a:path extrusionOk="0" h="4371" w="4526">
                    <a:moveTo>
                      <a:pt x="477" y="1"/>
                    </a:moveTo>
                    <a:cubicBezTo>
                      <a:pt x="215" y="1"/>
                      <a:pt x="1" y="203"/>
                      <a:pt x="1" y="477"/>
                    </a:cubicBezTo>
                    <a:lnTo>
                      <a:pt x="1" y="893"/>
                    </a:lnTo>
                    <a:cubicBezTo>
                      <a:pt x="1" y="1155"/>
                      <a:pt x="203" y="1370"/>
                      <a:pt x="477" y="1370"/>
                    </a:cubicBezTo>
                    <a:lnTo>
                      <a:pt x="763" y="1370"/>
                    </a:lnTo>
                    <a:cubicBezTo>
                      <a:pt x="834" y="1370"/>
                      <a:pt x="906" y="1429"/>
                      <a:pt x="906" y="1513"/>
                    </a:cubicBezTo>
                    <a:lnTo>
                      <a:pt x="906" y="2858"/>
                    </a:lnTo>
                    <a:cubicBezTo>
                      <a:pt x="906" y="2929"/>
                      <a:pt x="846" y="3001"/>
                      <a:pt x="763" y="3001"/>
                    </a:cubicBezTo>
                    <a:lnTo>
                      <a:pt x="572" y="3001"/>
                    </a:lnTo>
                    <a:cubicBezTo>
                      <a:pt x="299" y="3001"/>
                      <a:pt x="96" y="3215"/>
                      <a:pt x="96" y="3477"/>
                    </a:cubicBezTo>
                    <a:lnTo>
                      <a:pt x="96" y="3894"/>
                    </a:lnTo>
                    <a:cubicBezTo>
                      <a:pt x="96" y="4168"/>
                      <a:pt x="299" y="4370"/>
                      <a:pt x="572" y="4370"/>
                    </a:cubicBezTo>
                    <a:lnTo>
                      <a:pt x="4049" y="4370"/>
                    </a:lnTo>
                    <a:cubicBezTo>
                      <a:pt x="4311" y="4370"/>
                      <a:pt x="4525" y="4168"/>
                      <a:pt x="4525" y="3894"/>
                    </a:cubicBezTo>
                    <a:lnTo>
                      <a:pt x="4525" y="3477"/>
                    </a:lnTo>
                    <a:cubicBezTo>
                      <a:pt x="4525" y="3215"/>
                      <a:pt x="4311" y="3001"/>
                      <a:pt x="4049" y="3001"/>
                    </a:cubicBezTo>
                    <a:lnTo>
                      <a:pt x="3859" y="3001"/>
                    </a:lnTo>
                    <a:cubicBezTo>
                      <a:pt x="3787" y="3001"/>
                      <a:pt x="3704" y="2941"/>
                      <a:pt x="3704" y="2858"/>
                    </a:cubicBezTo>
                    <a:lnTo>
                      <a:pt x="3704" y="477"/>
                    </a:lnTo>
                    <a:cubicBezTo>
                      <a:pt x="3704" y="203"/>
                      <a:pt x="3501" y="1"/>
                      <a:pt x="3228" y="1"/>
                    </a:cubicBezTo>
                    <a:lnTo>
                      <a:pt x="1442" y="1"/>
                    </a:lnTo>
                    <a:cubicBezTo>
                      <a:pt x="1358" y="1"/>
                      <a:pt x="1287" y="72"/>
                      <a:pt x="1287" y="155"/>
                    </a:cubicBezTo>
                    <a:cubicBezTo>
                      <a:pt x="1287" y="251"/>
                      <a:pt x="1358" y="322"/>
                      <a:pt x="1442" y="322"/>
                    </a:cubicBezTo>
                    <a:lnTo>
                      <a:pt x="3228" y="322"/>
                    </a:lnTo>
                    <a:cubicBezTo>
                      <a:pt x="3311" y="322"/>
                      <a:pt x="3382" y="382"/>
                      <a:pt x="3382" y="477"/>
                    </a:cubicBezTo>
                    <a:lnTo>
                      <a:pt x="3382" y="2858"/>
                    </a:lnTo>
                    <a:cubicBezTo>
                      <a:pt x="3382" y="3120"/>
                      <a:pt x="3585" y="3334"/>
                      <a:pt x="3859" y="3334"/>
                    </a:cubicBezTo>
                    <a:lnTo>
                      <a:pt x="4049" y="3334"/>
                    </a:lnTo>
                    <a:cubicBezTo>
                      <a:pt x="4121" y="3334"/>
                      <a:pt x="4204" y="3394"/>
                      <a:pt x="4204" y="3477"/>
                    </a:cubicBezTo>
                    <a:lnTo>
                      <a:pt x="4204" y="3894"/>
                    </a:lnTo>
                    <a:cubicBezTo>
                      <a:pt x="4204" y="3965"/>
                      <a:pt x="4132" y="4049"/>
                      <a:pt x="4049" y="4049"/>
                    </a:cubicBezTo>
                    <a:lnTo>
                      <a:pt x="572" y="4049"/>
                    </a:lnTo>
                    <a:cubicBezTo>
                      <a:pt x="489" y="4049"/>
                      <a:pt x="418" y="3989"/>
                      <a:pt x="418" y="3894"/>
                    </a:cubicBezTo>
                    <a:lnTo>
                      <a:pt x="418" y="3477"/>
                    </a:lnTo>
                    <a:cubicBezTo>
                      <a:pt x="418" y="3406"/>
                      <a:pt x="477" y="3334"/>
                      <a:pt x="572" y="3334"/>
                    </a:cubicBezTo>
                    <a:lnTo>
                      <a:pt x="763" y="3334"/>
                    </a:lnTo>
                    <a:cubicBezTo>
                      <a:pt x="1025" y="3334"/>
                      <a:pt x="1239" y="3120"/>
                      <a:pt x="1239" y="2858"/>
                    </a:cubicBezTo>
                    <a:lnTo>
                      <a:pt x="1239" y="1513"/>
                    </a:lnTo>
                    <a:cubicBezTo>
                      <a:pt x="1239" y="1251"/>
                      <a:pt x="1025" y="1036"/>
                      <a:pt x="763" y="1036"/>
                    </a:cubicBezTo>
                    <a:lnTo>
                      <a:pt x="477" y="1036"/>
                    </a:lnTo>
                    <a:cubicBezTo>
                      <a:pt x="406" y="1036"/>
                      <a:pt x="334" y="977"/>
                      <a:pt x="334" y="893"/>
                    </a:cubicBezTo>
                    <a:lnTo>
                      <a:pt x="334" y="477"/>
                    </a:lnTo>
                    <a:cubicBezTo>
                      <a:pt x="334" y="393"/>
                      <a:pt x="394" y="322"/>
                      <a:pt x="477" y="322"/>
                    </a:cubicBezTo>
                    <a:lnTo>
                      <a:pt x="787" y="322"/>
                    </a:lnTo>
                    <a:cubicBezTo>
                      <a:pt x="882" y="322"/>
                      <a:pt x="953" y="251"/>
                      <a:pt x="953" y="155"/>
                    </a:cubicBezTo>
                    <a:cubicBezTo>
                      <a:pt x="953" y="72"/>
                      <a:pt x="882" y="1"/>
                      <a:pt x="7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43" name="Google Shape;643;p9"/>
          <p:cNvGrpSpPr/>
          <p:nvPr/>
        </p:nvGrpSpPr>
        <p:grpSpPr>
          <a:xfrm>
            <a:off x="4286781" y="5265362"/>
            <a:ext cx="528674" cy="528674"/>
            <a:chOff x="4286781" y="5239956"/>
            <a:chExt cx="528674" cy="528674"/>
          </a:xfrm>
        </p:grpSpPr>
        <p:sp>
          <p:nvSpPr>
            <p:cNvPr id="644" name="Google Shape;644;p9"/>
            <p:cNvSpPr/>
            <p:nvPr/>
          </p:nvSpPr>
          <p:spPr>
            <a:xfrm>
              <a:off x="4286781" y="5239956"/>
              <a:ext cx="528674" cy="5286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5" name="Google Shape;645;p9"/>
            <p:cNvGrpSpPr/>
            <p:nvPr/>
          </p:nvGrpSpPr>
          <p:grpSpPr>
            <a:xfrm>
              <a:off x="4374141" y="5344853"/>
              <a:ext cx="353954" cy="318880"/>
              <a:chOff x="3988156" y="3380210"/>
              <a:chExt cx="353954" cy="318880"/>
            </a:xfrm>
          </p:grpSpPr>
          <p:sp>
            <p:nvSpPr>
              <p:cNvPr id="646" name="Google Shape;646;p9"/>
              <p:cNvSpPr/>
              <p:nvPr/>
            </p:nvSpPr>
            <p:spPr>
              <a:xfrm>
                <a:off x="4134053" y="3446156"/>
                <a:ext cx="28454" cy="49269"/>
              </a:xfrm>
              <a:custGeom>
                <a:rect b="b" l="l" r="r" t="t"/>
                <a:pathLst>
                  <a:path extrusionOk="0" h="1548" w="894">
                    <a:moveTo>
                      <a:pt x="417" y="286"/>
                    </a:moveTo>
                    <a:lnTo>
                      <a:pt x="417" y="572"/>
                    </a:lnTo>
                    <a:cubicBezTo>
                      <a:pt x="298" y="524"/>
                      <a:pt x="274" y="500"/>
                      <a:pt x="274" y="417"/>
                    </a:cubicBezTo>
                    <a:cubicBezTo>
                      <a:pt x="274" y="345"/>
                      <a:pt x="346" y="298"/>
                      <a:pt x="417" y="286"/>
                    </a:cubicBezTo>
                    <a:close/>
                    <a:moveTo>
                      <a:pt x="524" y="869"/>
                    </a:moveTo>
                    <a:cubicBezTo>
                      <a:pt x="643" y="917"/>
                      <a:pt x="655" y="976"/>
                      <a:pt x="655" y="1048"/>
                    </a:cubicBezTo>
                    <a:cubicBezTo>
                      <a:pt x="655" y="1119"/>
                      <a:pt x="596" y="1179"/>
                      <a:pt x="524" y="1191"/>
                    </a:cubicBezTo>
                    <a:lnTo>
                      <a:pt x="524" y="869"/>
                    </a:lnTo>
                    <a:close/>
                    <a:moveTo>
                      <a:pt x="477" y="0"/>
                    </a:moveTo>
                    <a:cubicBezTo>
                      <a:pt x="453" y="0"/>
                      <a:pt x="417" y="24"/>
                      <a:pt x="417" y="48"/>
                    </a:cubicBezTo>
                    <a:lnTo>
                      <a:pt x="417" y="107"/>
                    </a:lnTo>
                    <a:cubicBezTo>
                      <a:pt x="191" y="131"/>
                      <a:pt x="60" y="250"/>
                      <a:pt x="60" y="476"/>
                    </a:cubicBezTo>
                    <a:cubicBezTo>
                      <a:pt x="60" y="703"/>
                      <a:pt x="227" y="774"/>
                      <a:pt x="417" y="845"/>
                    </a:cubicBezTo>
                    <a:lnTo>
                      <a:pt x="417" y="1226"/>
                    </a:lnTo>
                    <a:cubicBezTo>
                      <a:pt x="310" y="1203"/>
                      <a:pt x="274" y="1179"/>
                      <a:pt x="179" y="1107"/>
                    </a:cubicBezTo>
                    <a:cubicBezTo>
                      <a:pt x="160" y="1093"/>
                      <a:pt x="143" y="1087"/>
                      <a:pt x="127" y="1087"/>
                    </a:cubicBezTo>
                    <a:cubicBezTo>
                      <a:pt x="101" y="1087"/>
                      <a:pt x="77" y="1102"/>
                      <a:pt x="48" y="1131"/>
                    </a:cubicBezTo>
                    <a:cubicBezTo>
                      <a:pt x="0" y="1191"/>
                      <a:pt x="0" y="1250"/>
                      <a:pt x="48" y="1298"/>
                    </a:cubicBezTo>
                    <a:cubicBezTo>
                      <a:pt x="120" y="1405"/>
                      <a:pt x="274" y="1453"/>
                      <a:pt x="417" y="1453"/>
                    </a:cubicBezTo>
                    <a:lnTo>
                      <a:pt x="417" y="1512"/>
                    </a:lnTo>
                    <a:cubicBezTo>
                      <a:pt x="417" y="1536"/>
                      <a:pt x="453" y="1548"/>
                      <a:pt x="477" y="1548"/>
                    </a:cubicBezTo>
                    <a:cubicBezTo>
                      <a:pt x="512" y="1548"/>
                      <a:pt x="536" y="1536"/>
                      <a:pt x="536" y="1512"/>
                    </a:cubicBezTo>
                    <a:lnTo>
                      <a:pt x="536" y="1453"/>
                    </a:lnTo>
                    <a:cubicBezTo>
                      <a:pt x="727" y="1417"/>
                      <a:pt x="893" y="1298"/>
                      <a:pt x="893" y="1048"/>
                    </a:cubicBezTo>
                    <a:cubicBezTo>
                      <a:pt x="893" y="798"/>
                      <a:pt x="751" y="691"/>
                      <a:pt x="536" y="619"/>
                    </a:cubicBezTo>
                    <a:lnTo>
                      <a:pt x="536" y="286"/>
                    </a:lnTo>
                    <a:cubicBezTo>
                      <a:pt x="584" y="286"/>
                      <a:pt x="631" y="298"/>
                      <a:pt x="667" y="333"/>
                    </a:cubicBezTo>
                    <a:cubicBezTo>
                      <a:pt x="694" y="340"/>
                      <a:pt x="726" y="363"/>
                      <a:pt x="759" y="363"/>
                    </a:cubicBezTo>
                    <a:cubicBezTo>
                      <a:pt x="783" y="363"/>
                      <a:pt x="808" y="350"/>
                      <a:pt x="834" y="310"/>
                    </a:cubicBezTo>
                    <a:cubicBezTo>
                      <a:pt x="870" y="274"/>
                      <a:pt x="882" y="214"/>
                      <a:pt x="822" y="167"/>
                    </a:cubicBezTo>
                    <a:cubicBezTo>
                      <a:pt x="751" y="107"/>
                      <a:pt x="631" y="95"/>
                      <a:pt x="536" y="95"/>
                    </a:cubicBezTo>
                    <a:lnTo>
                      <a:pt x="536" y="48"/>
                    </a:lnTo>
                    <a:cubicBezTo>
                      <a:pt x="536" y="12"/>
                      <a:pt x="501" y="0"/>
                      <a:pt x="4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9"/>
              <p:cNvSpPr/>
              <p:nvPr/>
            </p:nvSpPr>
            <p:spPr>
              <a:xfrm>
                <a:off x="4188988" y="3398001"/>
                <a:ext cx="81510" cy="81510"/>
              </a:xfrm>
              <a:custGeom>
                <a:rect b="b" l="l" r="r" t="t"/>
                <a:pathLst>
                  <a:path extrusionOk="0" h="2561" w="2561">
                    <a:moveTo>
                      <a:pt x="1287" y="311"/>
                    </a:moveTo>
                    <a:cubicBezTo>
                      <a:pt x="1823" y="311"/>
                      <a:pt x="2251" y="739"/>
                      <a:pt x="2251" y="1275"/>
                    </a:cubicBezTo>
                    <a:cubicBezTo>
                      <a:pt x="2251" y="1811"/>
                      <a:pt x="1823" y="2251"/>
                      <a:pt x="1287" y="2251"/>
                    </a:cubicBezTo>
                    <a:cubicBezTo>
                      <a:pt x="751" y="2251"/>
                      <a:pt x="310" y="1811"/>
                      <a:pt x="310" y="1275"/>
                    </a:cubicBezTo>
                    <a:cubicBezTo>
                      <a:pt x="310" y="739"/>
                      <a:pt x="751" y="311"/>
                      <a:pt x="1287" y="311"/>
                    </a:cubicBezTo>
                    <a:close/>
                    <a:moveTo>
                      <a:pt x="1287" y="1"/>
                    </a:moveTo>
                    <a:cubicBezTo>
                      <a:pt x="572" y="1"/>
                      <a:pt x="1" y="584"/>
                      <a:pt x="1" y="1275"/>
                    </a:cubicBezTo>
                    <a:cubicBezTo>
                      <a:pt x="1" y="1989"/>
                      <a:pt x="584" y="2561"/>
                      <a:pt x="1287" y="2561"/>
                    </a:cubicBezTo>
                    <a:cubicBezTo>
                      <a:pt x="2001" y="2561"/>
                      <a:pt x="2561" y="1977"/>
                      <a:pt x="2561" y="1275"/>
                    </a:cubicBezTo>
                    <a:cubicBezTo>
                      <a:pt x="2561" y="584"/>
                      <a:pt x="2001" y="1"/>
                      <a:pt x="1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9"/>
              <p:cNvSpPr/>
              <p:nvPr/>
            </p:nvSpPr>
            <p:spPr>
              <a:xfrm>
                <a:off x="4090863" y="3380210"/>
                <a:ext cx="195930" cy="146311"/>
              </a:xfrm>
              <a:custGeom>
                <a:rect b="b" l="l" r="r" t="t"/>
                <a:pathLst>
                  <a:path extrusionOk="0" h="4597" w="6156">
                    <a:moveTo>
                      <a:pt x="1810" y="1834"/>
                    </a:moveTo>
                    <a:cubicBezTo>
                      <a:pt x="2131" y="1834"/>
                      <a:pt x="2429" y="2001"/>
                      <a:pt x="2608" y="2274"/>
                    </a:cubicBezTo>
                    <a:cubicBezTo>
                      <a:pt x="2643" y="2405"/>
                      <a:pt x="2703" y="2536"/>
                      <a:pt x="2762" y="2667"/>
                    </a:cubicBezTo>
                    <a:cubicBezTo>
                      <a:pt x="2762" y="2715"/>
                      <a:pt x="2774" y="2763"/>
                      <a:pt x="2774" y="2810"/>
                    </a:cubicBezTo>
                    <a:cubicBezTo>
                      <a:pt x="2774" y="3346"/>
                      <a:pt x="2346" y="3775"/>
                      <a:pt x="1810" y="3775"/>
                    </a:cubicBezTo>
                    <a:cubicBezTo>
                      <a:pt x="1274" y="3775"/>
                      <a:pt x="834" y="3346"/>
                      <a:pt x="834" y="2810"/>
                    </a:cubicBezTo>
                    <a:cubicBezTo>
                      <a:pt x="834" y="2274"/>
                      <a:pt x="1274" y="1834"/>
                      <a:pt x="1810" y="1834"/>
                    </a:cubicBezTo>
                    <a:close/>
                    <a:moveTo>
                      <a:pt x="1810" y="1322"/>
                    </a:moveTo>
                    <a:cubicBezTo>
                      <a:pt x="2084" y="1322"/>
                      <a:pt x="2346" y="1393"/>
                      <a:pt x="2584" y="1536"/>
                    </a:cubicBezTo>
                    <a:cubicBezTo>
                      <a:pt x="2560" y="1620"/>
                      <a:pt x="2560" y="1703"/>
                      <a:pt x="2548" y="1774"/>
                    </a:cubicBezTo>
                    <a:cubicBezTo>
                      <a:pt x="2346" y="1632"/>
                      <a:pt x="2072" y="1536"/>
                      <a:pt x="1810" y="1536"/>
                    </a:cubicBezTo>
                    <a:cubicBezTo>
                      <a:pt x="1096" y="1536"/>
                      <a:pt x="524" y="2120"/>
                      <a:pt x="524" y="2822"/>
                    </a:cubicBezTo>
                    <a:cubicBezTo>
                      <a:pt x="524" y="3537"/>
                      <a:pt x="1107" y="4096"/>
                      <a:pt x="1810" y="4096"/>
                    </a:cubicBezTo>
                    <a:cubicBezTo>
                      <a:pt x="2417" y="4096"/>
                      <a:pt x="2917" y="3668"/>
                      <a:pt x="3060" y="3108"/>
                    </a:cubicBezTo>
                    <a:cubicBezTo>
                      <a:pt x="3120" y="3167"/>
                      <a:pt x="3155" y="3203"/>
                      <a:pt x="3239" y="3263"/>
                    </a:cubicBezTo>
                    <a:cubicBezTo>
                      <a:pt x="3036" y="3882"/>
                      <a:pt x="2477" y="4299"/>
                      <a:pt x="1810" y="4299"/>
                    </a:cubicBezTo>
                    <a:cubicBezTo>
                      <a:pt x="988" y="4299"/>
                      <a:pt x="322" y="3620"/>
                      <a:pt x="322" y="2810"/>
                    </a:cubicBezTo>
                    <a:cubicBezTo>
                      <a:pt x="322" y="1989"/>
                      <a:pt x="988" y="1322"/>
                      <a:pt x="1810" y="1322"/>
                    </a:cubicBezTo>
                    <a:close/>
                    <a:moveTo>
                      <a:pt x="4382" y="0"/>
                    </a:moveTo>
                    <a:cubicBezTo>
                      <a:pt x="3608" y="0"/>
                      <a:pt x="2929" y="500"/>
                      <a:pt x="2679" y="1179"/>
                    </a:cubicBezTo>
                    <a:cubicBezTo>
                      <a:pt x="2417" y="1036"/>
                      <a:pt x="2131" y="953"/>
                      <a:pt x="1822" y="953"/>
                    </a:cubicBezTo>
                    <a:cubicBezTo>
                      <a:pt x="822" y="953"/>
                      <a:pt x="0" y="1774"/>
                      <a:pt x="0" y="2775"/>
                    </a:cubicBezTo>
                    <a:cubicBezTo>
                      <a:pt x="0" y="3775"/>
                      <a:pt x="822" y="4596"/>
                      <a:pt x="1822" y="4596"/>
                    </a:cubicBezTo>
                    <a:cubicBezTo>
                      <a:pt x="2596" y="4596"/>
                      <a:pt x="3262" y="4120"/>
                      <a:pt x="3512" y="3417"/>
                    </a:cubicBezTo>
                    <a:cubicBezTo>
                      <a:pt x="3763" y="3548"/>
                      <a:pt x="4060" y="3644"/>
                      <a:pt x="4382" y="3644"/>
                    </a:cubicBezTo>
                    <a:cubicBezTo>
                      <a:pt x="4798" y="3644"/>
                      <a:pt x="5191" y="3489"/>
                      <a:pt x="5513" y="3239"/>
                    </a:cubicBezTo>
                    <a:cubicBezTo>
                      <a:pt x="5822" y="2989"/>
                      <a:pt x="6049" y="2632"/>
                      <a:pt x="6132" y="2239"/>
                    </a:cubicBezTo>
                    <a:cubicBezTo>
                      <a:pt x="6156" y="2167"/>
                      <a:pt x="6096" y="2072"/>
                      <a:pt x="6013" y="2060"/>
                    </a:cubicBezTo>
                    <a:cubicBezTo>
                      <a:pt x="6004" y="2059"/>
                      <a:pt x="5996" y="2058"/>
                      <a:pt x="5987" y="2058"/>
                    </a:cubicBezTo>
                    <a:cubicBezTo>
                      <a:pt x="5911" y="2058"/>
                      <a:pt x="5833" y="2104"/>
                      <a:pt x="5822" y="2179"/>
                    </a:cubicBezTo>
                    <a:cubicBezTo>
                      <a:pt x="5656" y="2870"/>
                      <a:pt x="5060" y="3322"/>
                      <a:pt x="4370" y="3322"/>
                    </a:cubicBezTo>
                    <a:cubicBezTo>
                      <a:pt x="3834" y="3322"/>
                      <a:pt x="3334" y="3048"/>
                      <a:pt x="3072" y="2572"/>
                    </a:cubicBezTo>
                    <a:cubicBezTo>
                      <a:pt x="3036" y="2417"/>
                      <a:pt x="2977" y="2274"/>
                      <a:pt x="2905" y="2132"/>
                    </a:cubicBezTo>
                    <a:cubicBezTo>
                      <a:pt x="2715" y="1215"/>
                      <a:pt x="3429" y="334"/>
                      <a:pt x="4370" y="334"/>
                    </a:cubicBezTo>
                    <a:cubicBezTo>
                      <a:pt x="5060" y="334"/>
                      <a:pt x="5656" y="810"/>
                      <a:pt x="5822" y="1477"/>
                    </a:cubicBezTo>
                    <a:cubicBezTo>
                      <a:pt x="5832" y="1556"/>
                      <a:pt x="5899" y="1602"/>
                      <a:pt x="5969" y="1602"/>
                    </a:cubicBezTo>
                    <a:cubicBezTo>
                      <a:pt x="5984" y="1602"/>
                      <a:pt x="5998" y="1600"/>
                      <a:pt x="6013" y="1596"/>
                    </a:cubicBezTo>
                    <a:cubicBezTo>
                      <a:pt x="6108" y="1584"/>
                      <a:pt x="6144" y="1489"/>
                      <a:pt x="6132" y="1405"/>
                    </a:cubicBezTo>
                    <a:cubicBezTo>
                      <a:pt x="6049" y="1024"/>
                      <a:pt x="5822" y="667"/>
                      <a:pt x="5513" y="405"/>
                    </a:cubicBezTo>
                    <a:cubicBezTo>
                      <a:pt x="5191" y="155"/>
                      <a:pt x="4775" y="0"/>
                      <a:pt x="43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9"/>
              <p:cNvSpPr/>
              <p:nvPr/>
            </p:nvSpPr>
            <p:spPr>
              <a:xfrm>
                <a:off x="4215914" y="3415061"/>
                <a:ext cx="28072" cy="49301"/>
              </a:xfrm>
              <a:custGeom>
                <a:rect b="b" l="l" r="r" t="t"/>
                <a:pathLst>
                  <a:path extrusionOk="0" h="1549" w="882">
                    <a:moveTo>
                      <a:pt x="405" y="298"/>
                    </a:moveTo>
                    <a:lnTo>
                      <a:pt x="405" y="584"/>
                    </a:lnTo>
                    <a:cubicBezTo>
                      <a:pt x="286" y="537"/>
                      <a:pt x="262" y="501"/>
                      <a:pt x="262" y="429"/>
                    </a:cubicBezTo>
                    <a:cubicBezTo>
                      <a:pt x="262" y="358"/>
                      <a:pt x="334" y="310"/>
                      <a:pt x="405" y="298"/>
                    </a:cubicBezTo>
                    <a:close/>
                    <a:moveTo>
                      <a:pt x="512" y="882"/>
                    </a:moveTo>
                    <a:cubicBezTo>
                      <a:pt x="631" y="918"/>
                      <a:pt x="643" y="977"/>
                      <a:pt x="643" y="1060"/>
                    </a:cubicBezTo>
                    <a:cubicBezTo>
                      <a:pt x="643" y="1144"/>
                      <a:pt x="584" y="1191"/>
                      <a:pt x="512" y="1203"/>
                    </a:cubicBezTo>
                    <a:lnTo>
                      <a:pt x="512" y="882"/>
                    </a:lnTo>
                    <a:close/>
                    <a:moveTo>
                      <a:pt x="465" y="1"/>
                    </a:moveTo>
                    <a:cubicBezTo>
                      <a:pt x="441" y="1"/>
                      <a:pt x="405" y="13"/>
                      <a:pt x="405" y="48"/>
                    </a:cubicBezTo>
                    <a:lnTo>
                      <a:pt x="405" y="96"/>
                    </a:lnTo>
                    <a:cubicBezTo>
                      <a:pt x="179" y="132"/>
                      <a:pt x="48" y="251"/>
                      <a:pt x="48" y="477"/>
                    </a:cubicBezTo>
                    <a:cubicBezTo>
                      <a:pt x="48" y="715"/>
                      <a:pt x="226" y="787"/>
                      <a:pt x="405" y="846"/>
                    </a:cubicBezTo>
                    <a:lnTo>
                      <a:pt x="405" y="1215"/>
                    </a:lnTo>
                    <a:cubicBezTo>
                      <a:pt x="298" y="1203"/>
                      <a:pt x="262" y="1156"/>
                      <a:pt x="167" y="1096"/>
                    </a:cubicBezTo>
                    <a:cubicBezTo>
                      <a:pt x="150" y="1084"/>
                      <a:pt x="133" y="1079"/>
                      <a:pt x="117" y="1079"/>
                    </a:cubicBezTo>
                    <a:cubicBezTo>
                      <a:pt x="53" y="1079"/>
                      <a:pt x="0" y="1158"/>
                      <a:pt x="0" y="1215"/>
                    </a:cubicBezTo>
                    <a:cubicBezTo>
                      <a:pt x="0" y="1251"/>
                      <a:pt x="24" y="1275"/>
                      <a:pt x="36" y="1299"/>
                    </a:cubicBezTo>
                    <a:cubicBezTo>
                      <a:pt x="107" y="1394"/>
                      <a:pt x="274" y="1441"/>
                      <a:pt x="405" y="1441"/>
                    </a:cubicBezTo>
                    <a:lnTo>
                      <a:pt x="405" y="1501"/>
                    </a:lnTo>
                    <a:cubicBezTo>
                      <a:pt x="405" y="1537"/>
                      <a:pt x="441" y="1549"/>
                      <a:pt x="465" y="1549"/>
                    </a:cubicBezTo>
                    <a:cubicBezTo>
                      <a:pt x="500" y="1549"/>
                      <a:pt x="524" y="1525"/>
                      <a:pt x="524" y="1501"/>
                    </a:cubicBezTo>
                    <a:lnTo>
                      <a:pt x="524" y="1441"/>
                    </a:lnTo>
                    <a:cubicBezTo>
                      <a:pt x="715" y="1406"/>
                      <a:pt x="881" y="1299"/>
                      <a:pt x="881" y="1037"/>
                    </a:cubicBezTo>
                    <a:cubicBezTo>
                      <a:pt x="881" y="787"/>
                      <a:pt x="715" y="703"/>
                      <a:pt x="524" y="620"/>
                    </a:cubicBezTo>
                    <a:lnTo>
                      <a:pt x="524" y="298"/>
                    </a:lnTo>
                    <a:cubicBezTo>
                      <a:pt x="596" y="298"/>
                      <a:pt x="631" y="310"/>
                      <a:pt x="703" y="358"/>
                    </a:cubicBezTo>
                    <a:cubicBezTo>
                      <a:pt x="717" y="362"/>
                      <a:pt x="732" y="364"/>
                      <a:pt x="746" y="364"/>
                    </a:cubicBezTo>
                    <a:cubicBezTo>
                      <a:pt x="777" y="364"/>
                      <a:pt x="805" y="351"/>
                      <a:pt x="822" y="310"/>
                    </a:cubicBezTo>
                    <a:cubicBezTo>
                      <a:pt x="857" y="263"/>
                      <a:pt x="869" y="203"/>
                      <a:pt x="810" y="156"/>
                    </a:cubicBezTo>
                    <a:cubicBezTo>
                      <a:pt x="738" y="96"/>
                      <a:pt x="619" y="84"/>
                      <a:pt x="524" y="84"/>
                    </a:cubicBezTo>
                    <a:lnTo>
                      <a:pt x="524" y="48"/>
                    </a:lnTo>
                    <a:cubicBezTo>
                      <a:pt x="524" y="13"/>
                      <a:pt x="500" y="1"/>
                      <a:pt x="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9"/>
              <p:cNvSpPr/>
              <p:nvPr/>
            </p:nvSpPr>
            <p:spPr>
              <a:xfrm>
                <a:off x="3988156" y="3495935"/>
                <a:ext cx="353954" cy="203155"/>
              </a:xfrm>
              <a:custGeom>
                <a:rect b="b" l="l" r="r" t="t"/>
                <a:pathLst>
                  <a:path extrusionOk="0" h="6383" w="11121">
                    <a:moveTo>
                      <a:pt x="3525" y="1884"/>
                    </a:moveTo>
                    <a:cubicBezTo>
                      <a:pt x="3540" y="1884"/>
                      <a:pt x="3561" y="1898"/>
                      <a:pt x="3561" y="1925"/>
                    </a:cubicBezTo>
                    <a:cubicBezTo>
                      <a:pt x="3632" y="2103"/>
                      <a:pt x="4632" y="4770"/>
                      <a:pt x="4680" y="4854"/>
                    </a:cubicBezTo>
                    <a:cubicBezTo>
                      <a:pt x="4692" y="4865"/>
                      <a:pt x="4680" y="4901"/>
                      <a:pt x="4644" y="4901"/>
                    </a:cubicBezTo>
                    <a:lnTo>
                      <a:pt x="3930" y="5163"/>
                    </a:lnTo>
                    <a:cubicBezTo>
                      <a:pt x="3882" y="5032"/>
                      <a:pt x="2870" y="2341"/>
                      <a:pt x="2799" y="2163"/>
                    </a:cubicBezTo>
                    <a:lnTo>
                      <a:pt x="3513" y="1889"/>
                    </a:lnTo>
                    <a:cubicBezTo>
                      <a:pt x="3516" y="1886"/>
                      <a:pt x="3520" y="1884"/>
                      <a:pt x="3525" y="1884"/>
                    </a:cubicBezTo>
                    <a:close/>
                    <a:moveTo>
                      <a:pt x="2501" y="2294"/>
                    </a:moveTo>
                    <a:lnTo>
                      <a:pt x="3632" y="5306"/>
                    </a:lnTo>
                    <a:cubicBezTo>
                      <a:pt x="3096" y="5496"/>
                      <a:pt x="1763" y="5997"/>
                      <a:pt x="1536" y="6092"/>
                    </a:cubicBezTo>
                    <a:cubicBezTo>
                      <a:pt x="1528" y="6095"/>
                      <a:pt x="1520" y="6096"/>
                      <a:pt x="1511" y="6096"/>
                    </a:cubicBezTo>
                    <a:cubicBezTo>
                      <a:pt x="1485" y="6096"/>
                      <a:pt x="1459" y="6081"/>
                      <a:pt x="1441" y="6044"/>
                    </a:cubicBezTo>
                    <a:lnTo>
                      <a:pt x="358" y="3175"/>
                    </a:lnTo>
                    <a:cubicBezTo>
                      <a:pt x="346" y="3139"/>
                      <a:pt x="358" y="3103"/>
                      <a:pt x="405" y="3080"/>
                    </a:cubicBezTo>
                    <a:cubicBezTo>
                      <a:pt x="1084" y="2829"/>
                      <a:pt x="2025" y="2472"/>
                      <a:pt x="2501" y="2294"/>
                    </a:cubicBezTo>
                    <a:close/>
                    <a:moveTo>
                      <a:pt x="10195" y="0"/>
                    </a:moveTo>
                    <a:cubicBezTo>
                      <a:pt x="9949" y="0"/>
                      <a:pt x="9714" y="126"/>
                      <a:pt x="9537" y="282"/>
                    </a:cubicBezTo>
                    <a:lnTo>
                      <a:pt x="7835" y="1698"/>
                    </a:lnTo>
                    <a:cubicBezTo>
                      <a:pt x="7740" y="1496"/>
                      <a:pt x="7537" y="1282"/>
                      <a:pt x="7144" y="1282"/>
                    </a:cubicBezTo>
                    <a:cubicBezTo>
                      <a:pt x="6745" y="1282"/>
                      <a:pt x="6434" y="1280"/>
                      <a:pt x="6185" y="1280"/>
                    </a:cubicBezTo>
                    <a:cubicBezTo>
                      <a:pt x="5437" y="1280"/>
                      <a:pt x="5254" y="1294"/>
                      <a:pt x="4977" y="1401"/>
                    </a:cubicBezTo>
                    <a:lnTo>
                      <a:pt x="3882" y="1853"/>
                    </a:lnTo>
                    <a:lnTo>
                      <a:pt x="3870" y="1806"/>
                    </a:lnTo>
                    <a:cubicBezTo>
                      <a:pt x="3814" y="1665"/>
                      <a:pt x="3669" y="1569"/>
                      <a:pt x="3523" y="1569"/>
                    </a:cubicBezTo>
                    <a:cubicBezTo>
                      <a:pt x="3484" y="1569"/>
                      <a:pt x="3444" y="1576"/>
                      <a:pt x="3406" y="1591"/>
                    </a:cubicBezTo>
                    <a:lnTo>
                      <a:pt x="2596" y="1913"/>
                    </a:lnTo>
                    <a:cubicBezTo>
                      <a:pt x="2239" y="2044"/>
                      <a:pt x="1084" y="2472"/>
                      <a:pt x="298" y="2770"/>
                    </a:cubicBezTo>
                    <a:cubicBezTo>
                      <a:pt x="108" y="2841"/>
                      <a:pt x="1" y="3068"/>
                      <a:pt x="72" y="3258"/>
                    </a:cubicBezTo>
                    <a:lnTo>
                      <a:pt x="1167" y="6139"/>
                    </a:lnTo>
                    <a:cubicBezTo>
                      <a:pt x="1222" y="6285"/>
                      <a:pt x="1368" y="6382"/>
                      <a:pt x="1518" y="6382"/>
                    </a:cubicBezTo>
                    <a:cubicBezTo>
                      <a:pt x="1564" y="6382"/>
                      <a:pt x="1611" y="6373"/>
                      <a:pt x="1656" y="6354"/>
                    </a:cubicBezTo>
                    <a:cubicBezTo>
                      <a:pt x="1906" y="6270"/>
                      <a:pt x="3549" y="5639"/>
                      <a:pt x="3894" y="5508"/>
                    </a:cubicBezTo>
                    <a:lnTo>
                      <a:pt x="4763" y="5175"/>
                    </a:lnTo>
                    <a:cubicBezTo>
                      <a:pt x="4942" y="5104"/>
                      <a:pt x="5049" y="4901"/>
                      <a:pt x="4965" y="4723"/>
                    </a:cubicBezTo>
                    <a:lnTo>
                      <a:pt x="4954" y="4675"/>
                    </a:lnTo>
                    <a:cubicBezTo>
                      <a:pt x="5525" y="4437"/>
                      <a:pt x="5537" y="4413"/>
                      <a:pt x="6120" y="4413"/>
                    </a:cubicBezTo>
                    <a:cubicBezTo>
                      <a:pt x="6204" y="4413"/>
                      <a:pt x="6275" y="4330"/>
                      <a:pt x="6275" y="4246"/>
                    </a:cubicBezTo>
                    <a:cubicBezTo>
                      <a:pt x="6275" y="4151"/>
                      <a:pt x="6204" y="4080"/>
                      <a:pt x="6120" y="4080"/>
                    </a:cubicBezTo>
                    <a:cubicBezTo>
                      <a:pt x="5477" y="4080"/>
                      <a:pt x="5418" y="4127"/>
                      <a:pt x="4834" y="4377"/>
                    </a:cubicBezTo>
                    <a:lnTo>
                      <a:pt x="3989" y="2127"/>
                    </a:lnTo>
                    <a:lnTo>
                      <a:pt x="5073" y="1686"/>
                    </a:lnTo>
                    <a:cubicBezTo>
                      <a:pt x="5294" y="1601"/>
                      <a:pt x="5460" y="1589"/>
                      <a:pt x="6106" y="1589"/>
                    </a:cubicBezTo>
                    <a:cubicBezTo>
                      <a:pt x="6364" y="1589"/>
                      <a:pt x="6699" y="1591"/>
                      <a:pt x="7144" y="1591"/>
                    </a:cubicBezTo>
                    <a:cubicBezTo>
                      <a:pt x="7323" y="1591"/>
                      <a:pt x="7442" y="1651"/>
                      <a:pt x="7513" y="1770"/>
                    </a:cubicBezTo>
                    <a:cubicBezTo>
                      <a:pt x="7573" y="1865"/>
                      <a:pt x="7573" y="1948"/>
                      <a:pt x="7585" y="1984"/>
                    </a:cubicBezTo>
                    <a:cubicBezTo>
                      <a:pt x="7585" y="2044"/>
                      <a:pt x="7549" y="2341"/>
                      <a:pt x="7263" y="2389"/>
                    </a:cubicBezTo>
                    <a:cubicBezTo>
                      <a:pt x="6835" y="2460"/>
                      <a:pt x="5882" y="2591"/>
                      <a:pt x="5882" y="2591"/>
                    </a:cubicBezTo>
                    <a:cubicBezTo>
                      <a:pt x="5787" y="2603"/>
                      <a:pt x="5727" y="2687"/>
                      <a:pt x="5739" y="2770"/>
                    </a:cubicBezTo>
                    <a:cubicBezTo>
                      <a:pt x="5763" y="2841"/>
                      <a:pt x="5823" y="2901"/>
                      <a:pt x="5906" y="2901"/>
                    </a:cubicBezTo>
                    <a:lnTo>
                      <a:pt x="5942" y="2901"/>
                    </a:lnTo>
                    <a:cubicBezTo>
                      <a:pt x="5954" y="2901"/>
                      <a:pt x="6894" y="2770"/>
                      <a:pt x="7335" y="2699"/>
                    </a:cubicBezTo>
                    <a:cubicBezTo>
                      <a:pt x="7740" y="2627"/>
                      <a:pt x="7882" y="2282"/>
                      <a:pt x="7918" y="2056"/>
                    </a:cubicBezTo>
                    <a:lnTo>
                      <a:pt x="9764" y="520"/>
                    </a:lnTo>
                    <a:cubicBezTo>
                      <a:pt x="9875" y="408"/>
                      <a:pt x="10028" y="311"/>
                      <a:pt x="10188" y="311"/>
                    </a:cubicBezTo>
                    <a:cubicBezTo>
                      <a:pt x="10285" y="311"/>
                      <a:pt x="10384" y="347"/>
                      <a:pt x="10478" y="436"/>
                    </a:cubicBezTo>
                    <a:cubicBezTo>
                      <a:pt x="10776" y="734"/>
                      <a:pt x="10502" y="1091"/>
                      <a:pt x="10430" y="1151"/>
                    </a:cubicBezTo>
                    <a:cubicBezTo>
                      <a:pt x="10359" y="1222"/>
                      <a:pt x="8097" y="3651"/>
                      <a:pt x="8097" y="3651"/>
                    </a:cubicBezTo>
                    <a:cubicBezTo>
                      <a:pt x="7763" y="4020"/>
                      <a:pt x="7323" y="4080"/>
                      <a:pt x="7144" y="4092"/>
                    </a:cubicBezTo>
                    <a:lnTo>
                      <a:pt x="6847" y="4092"/>
                    </a:lnTo>
                    <a:cubicBezTo>
                      <a:pt x="6751" y="4092"/>
                      <a:pt x="6680" y="4175"/>
                      <a:pt x="6680" y="4258"/>
                    </a:cubicBezTo>
                    <a:cubicBezTo>
                      <a:pt x="6680" y="4353"/>
                      <a:pt x="6751" y="4425"/>
                      <a:pt x="6847" y="4425"/>
                    </a:cubicBezTo>
                    <a:lnTo>
                      <a:pt x="7156" y="4425"/>
                    </a:lnTo>
                    <a:cubicBezTo>
                      <a:pt x="7382" y="4413"/>
                      <a:pt x="7918" y="4330"/>
                      <a:pt x="8335" y="3877"/>
                    </a:cubicBezTo>
                    <a:cubicBezTo>
                      <a:pt x="10669" y="1377"/>
                      <a:pt x="10669" y="1377"/>
                      <a:pt x="10669" y="1353"/>
                    </a:cubicBezTo>
                    <a:cubicBezTo>
                      <a:pt x="10883" y="1151"/>
                      <a:pt x="11121" y="627"/>
                      <a:pt x="10704" y="210"/>
                    </a:cubicBezTo>
                    <a:cubicBezTo>
                      <a:pt x="10539" y="60"/>
                      <a:pt x="10365" y="0"/>
                      <a:pt x="101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51" name="Google Shape;651;p9"/>
          <p:cNvGrpSpPr/>
          <p:nvPr/>
        </p:nvGrpSpPr>
        <p:grpSpPr>
          <a:xfrm>
            <a:off x="5720764" y="5222951"/>
            <a:ext cx="528675" cy="528675"/>
            <a:chOff x="5720764" y="5239955"/>
            <a:chExt cx="528675" cy="528675"/>
          </a:xfrm>
        </p:grpSpPr>
        <p:sp>
          <p:nvSpPr>
            <p:cNvPr id="652" name="Google Shape;652;p9"/>
            <p:cNvSpPr/>
            <p:nvPr/>
          </p:nvSpPr>
          <p:spPr>
            <a:xfrm>
              <a:off x="5720764" y="5239955"/>
              <a:ext cx="528675" cy="52867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5761688" y="5340763"/>
              <a:ext cx="446826" cy="327059"/>
              <a:chOff x="5733194" y="2431718"/>
              <a:chExt cx="446826" cy="327059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6032946" y="2474145"/>
                <a:ext cx="56112" cy="20115"/>
              </a:xfrm>
              <a:custGeom>
                <a:rect b="b" l="l" r="r" t="t"/>
                <a:pathLst>
                  <a:path extrusionOk="0" h="632" w="1763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17"/>
                      <a:pt x="215" y="417"/>
                    </a:cubicBezTo>
                    <a:cubicBezTo>
                      <a:pt x="441" y="417"/>
                      <a:pt x="1108" y="453"/>
                      <a:pt x="1429" y="620"/>
                    </a:cubicBezTo>
                    <a:cubicBezTo>
                      <a:pt x="1465" y="632"/>
                      <a:pt x="1489" y="632"/>
                      <a:pt x="1525" y="632"/>
                    </a:cubicBezTo>
                    <a:cubicBezTo>
                      <a:pt x="1596" y="632"/>
                      <a:pt x="1668" y="584"/>
                      <a:pt x="1703" y="513"/>
                    </a:cubicBezTo>
                    <a:cubicBezTo>
                      <a:pt x="1763" y="417"/>
                      <a:pt x="1727" y="298"/>
                      <a:pt x="1632" y="239"/>
                    </a:cubicBezTo>
                    <a:cubicBezTo>
                      <a:pt x="1156" y="1"/>
                      <a:pt x="263" y="1"/>
                      <a:pt x="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5733194" y="2431718"/>
                <a:ext cx="446826" cy="327059"/>
              </a:xfrm>
              <a:custGeom>
                <a:rect b="b" l="l" r="r" t="t"/>
                <a:pathLst>
                  <a:path extrusionOk="0" h="10276" w="14039">
                    <a:moveTo>
                      <a:pt x="11621" y="655"/>
                    </a:moveTo>
                    <a:lnTo>
                      <a:pt x="11621" y="1500"/>
                    </a:lnTo>
                    <a:cubicBezTo>
                      <a:pt x="11621" y="1631"/>
                      <a:pt x="11598" y="1762"/>
                      <a:pt x="11538" y="1905"/>
                    </a:cubicBezTo>
                    <a:lnTo>
                      <a:pt x="11431" y="2108"/>
                    </a:lnTo>
                    <a:cubicBezTo>
                      <a:pt x="11419" y="2143"/>
                      <a:pt x="11419" y="2167"/>
                      <a:pt x="11419" y="2203"/>
                    </a:cubicBezTo>
                    <a:lnTo>
                      <a:pt x="11419" y="2631"/>
                    </a:lnTo>
                    <a:cubicBezTo>
                      <a:pt x="11419" y="2929"/>
                      <a:pt x="11300" y="3215"/>
                      <a:pt x="11074" y="3429"/>
                    </a:cubicBezTo>
                    <a:cubicBezTo>
                      <a:pt x="10858" y="3634"/>
                      <a:pt x="10599" y="3751"/>
                      <a:pt x="10317" y="3751"/>
                    </a:cubicBezTo>
                    <a:cubicBezTo>
                      <a:pt x="10303" y="3751"/>
                      <a:pt x="10290" y="3751"/>
                      <a:pt x="10276" y="3751"/>
                    </a:cubicBezTo>
                    <a:cubicBezTo>
                      <a:pt x="9657" y="3739"/>
                      <a:pt x="9181" y="3215"/>
                      <a:pt x="9181" y="2584"/>
                    </a:cubicBezTo>
                    <a:lnTo>
                      <a:pt x="9181" y="2203"/>
                    </a:lnTo>
                    <a:cubicBezTo>
                      <a:pt x="9181" y="2167"/>
                      <a:pt x="9181" y="2143"/>
                      <a:pt x="9169" y="2108"/>
                    </a:cubicBezTo>
                    <a:lnTo>
                      <a:pt x="9038" y="1857"/>
                    </a:lnTo>
                    <a:cubicBezTo>
                      <a:pt x="8990" y="1762"/>
                      <a:pt x="8966" y="1667"/>
                      <a:pt x="8966" y="1560"/>
                    </a:cubicBezTo>
                    <a:lnTo>
                      <a:pt x="8966" y="1548"/>
                    </a:lnTo>
                    <a:cubicBezTo>
                      <a:pt x="8966" y="1048"/>
                      <a:pt x="9359" y="655"/>
                      <a:pt x="9859" y="655"/>
                    </a:cubicBezTo>
                    <a:close/>
                    <a:moveTo>
                      <a:pt x="4156" y="429"/>
                    </a:moveTo>
                    <a:cubicBezTo>
                      <a:pt x="4513" y="429"/>
                      <a:pt x="4823" y="560"/>
                      <a:pt x="5061" y="822"/>
                    </a:cubicBezTo>
                    <a:cubicBezTo>
                      <a:pt x="5299" y="1072"/>
                      <a:pt x="5442" y="1417"/>
                      <a:pt x="5478" y="1786"/>
                    </a:cubicBezTo>
                    <a:cubicBezTo>
                      <a:pt x="5513" y="2215"/>
                      <a:pt x="5656" y="3108"/>
                      <a:pt x="5847" y="3643"/>
                    </a:cubicBezTo>
                    <a:lnTo>
                      <a:pt x="5835" y="3643"/>
                    </a:lnTo>
                    <a:cubicBezTo>
                      <a:pt x="5525" y="3762"/>
                      <a:pt x="4882" y="3941"/>
                      <a:pt x="4132" y="3941"/>
                    </a:cubicBezTo>
                    <a:cubicBezTo>
                      <a:pt x="4077" y="3944"/>
                      <a:pt x="4021" y="3945"/>
                      <a:pt x="3967" y="3945"/>
                    </a:cubicBezTo>
                    <a:cubicBezTo>
                      <a:pt x="3330" y="3945"/>
                      <a:pt x="2762" y="3765"/>
                      <a:pt x="2477" y="3655"/>
                    </a:cubicBezTo>
                    <a:cubicBezTo>
                      <a:pt x="2656" y="3108"/>
                      <a:pt x="2799" y="2215"/>
                      <a:pt x="2835" y="1786"/>
                    </a:cubicBezTo>
                    <a:cubicBezTo>
                      <a:pt x="2858" y="1417"/>
                      <a:pt x="3013" y="1072"/>
                      <a:pt x="3251" y="822"/>
                    </a:cubicBezTo>
                    <a:cubicBezTo>
                      <a:pt x="3501" y="560"/>
                      <a:pt x="3811" y="429"/>
                      <a:pt x="4156" y="429"/>
                    </a:cubicBezTo>
                    <a:close/>
                    <a:moveTo>
                      <a:pt x="10752" y="4096"/>
                    </a:moveTo>
                    <a:cubicBezTo>
                      <a:pt x="10752" y="4155"/>
                      <a:pt x="10764" y="4215"/>
                      <a:pt x="10776" y="4274"/>
                    </a:cubicBezTo>
                    <a:lnTo>
                      <a:pt x="10609" y="4429"/>
                    </a:lnTo>
                    <a:cubicBezTo>
                      <a:pt x="10526" y="4524"/>
                      <a:pt x="10419" y="4572"/>
                      <a:pt x="10300" y="4572"/>
                    </a:cubicBezTo>
                    <a:cubicBezTo>
                      <a:pt x="10181" y="4572"/>
                      <a:pt x="10062" y="4524"/>
                      <a:pt x="9990" y="4429"/>
                    </a:cubicBezTo>
                    <a:lnTo>
                      <a:pt x="9823" y="4274"/>
                    </a:lnTo>
                    <a:cubicBezTo>
                      <a:pt x="9835" y="4215"/>
                      <a:pt x="9859" y="4155"/>
                      <a:pt x="9859" y="4096"/>
                    </a:cubicBezTo>
                    <a:cubicBezTo>
                      <a:pt x="9990" y="4132"/>
                      <a:pt x="10121" y="4167"/>
                      <a:pt x="10252" y="4167"/>
                    </a:cubicBezTo>
                    <a:lnTo>
                      <a:pt x="10300" y="4167"/>
                    </a:lnTo>
                    <a:cubicBezTo>
                      <a:pt x="10455" y="4167"/>
                      <a:pt x="10609" y="4132"/>
                      <a:pt x="10752" y="4096"/>
                    </a:cubicBezTo>
                    <a:close/>
                    <a:moveTo>
                      <a:pt x="4692" y="4358"/>
                    </a:moveTo>
                    <a:cubicBezTo>
                      <a:pt x="4763" y="4524"/>
                      <a:pt x="4918" y="4644"/>
                      <a:pt x="5097" y="4691"/>
                    </a:cubicBezTo>
                    <a:lnTo>
                      <a:pt x="5835" y="4894"/>
                    </a:lnTo>
                    <a:cubicBezTo>
                      <a:pt x="6025" y="4953"/>
                      <a:pt x="6168" y="5132"/>
                      <a:pt x="6168" y="5322"/>
                    </a:cubicBezTo>
                    <a:lnTo>
                      <a:pt x="6168" y="7251"/>
                    </a:lnTo>
                    <a:cubicBezTo>
                      <a:pt x="6168" y="7501"/>
                      <a:pt x="5954" y="7692"/>
                      <a:pt x="5716" y="7692"/>
                    </a:cubicBezTo>
                    <a:lnTo>
                      <a:pt x="5704" y="7692"/>
                    </a:lnTo>
                    <a:lnTo>
                      <a:pt x="5704" y="6144"/>
                    </a:lnTo>
                    <a:cubicBezTo>
                      <a:pt x="5668" y="5787"/>
                      <a:pt x="5394" y="5501"/>
                      <a:pt x="5025" y="5501"/>
                    </a:cubicBezTo>
                    <a:lnTo>
                      <a:pt x="3275" y="5501"/>
                    </a:lnTo>
                    <a:cubicBezTo>
                      <a:pt x="2918" y="5501"/>
                      <a:pt x="2632" y="5787"/>
                      <a:pt x="2632" y="6144"/>
                    </a:cubicBezTo>
                    <a:lnTo>
                      <a:pt x="2632" y="7692"/>
                    </a:lnTo>
                    <a:lnTo>
                      <a:pt x="2620" y="7692"/>
                    </a:lnTo>
                    <a:cubicBezTo>
                      <a:pt x="2370" y="7692"/>
                      <a:pt x="2180" y="7489"/>
                      <a:pt x="2180" y="7251"/>
                    </a:cubicBezTo>
                    <a:lnTo>
                      <a:pt x="2180" y="5322"/>
                    </a:lnTo>
                    <a:cubicBezTo>
                      <a:pt x="2180" y="5132"/>
                      <a:pt x="2311" y="4941"/>
                      <a:pt x="2501" y="4894"/>
                    </a:cubicBezTo>
                    <a:lnTo>
                      <a:pt x="3251" y="4691"/>
                    </a:lnTo>
                    <a:cubicBezTo>
                      <a:pt x="3430" y="4644"/>
                      <a:pt x="3561" y="4524"/>
                      <a:pt x="3644" y="4358"/>
                    </a:cubicBezTo>
                    <a:cubicBezTo>
                      <a:pt x="3811" y="4370"/>
                      <a:pt x="3989" y="4394"/>
                      <a:pt x="4168" y="4394"/>
                    </a:cubicBezTo>
                    <a:cubicBezTo>
                      <a:pt x="4347" y="4394"/>
                      <a:pt x="4525" y="4370"/>
                      <a:pt x="4692" y="4358"/>
                    </a:cubicBezTo>
                    <a:close/>
                    <a:moveTo>
                      <a:pt x="10526" y="5906"/>
                    </a:moveTo>
                    <a:cubicBezTo>
                      <a:pt x="10538" y="5906"/>
                      <a:pt x="10538" y="5906"/>
                      <a:pt x="10538" y="5918"/>
                    </a:cubicBezTo>
                    <a:lnTo>
                      <a:pt x="10538" y="7680"/>
                    </a:lnTo>
                    <a:cubicBezTo>
                      <a:pt x="10538" y="7692"/>
                      <a:pt x="10538" y="7692"/>
                      <a:pt x="10526" y="7692"/>
                    </a:cubicBezTo>
                    <a:lnTo>
                      <a:pt x="7895" y="7692"/>
                    </a:lnTo>
                    <a:cubicBezTo>
                      <a:pt x="7871" y="7692"/>
                      <a:pt x="7871" y="7692"/>
                      <a:pt x="7871" y="7680"/>
                    </a:cubicBezTo>
                    <a:lnTo>
                      <a:pt x="7871" y="5918"/>
                    </a:lnTo>
                    <a:lnTo>
                      <a:pt x="10526" y="5906"/>
                    </a:lnTo>
                    <a:close/>
                    <a:moveTo>
                      <a:pt x="11050" y="4596"/>
                    </a:moveTo>
                    <a:lnTo>
                      <a:pt x="11228" y="4691"/>
                    </a:lnTo>
                    <a:lnTo>
                      <a:pt x="11967" y="4894"/>
                    </a:lnTo>
                    <a:cubicBezTo>
                      <a:pt x="12157" y="4953"/>
                      <a:pt x="12300" y="5132"/>
                      <a:pt x="12300" y="5322"/>
                    </a:cubicBezTo>
                    <a:lnTo>
                      <a:pt x="12300" y="7251"/>
                    </a:lnTo>
                    <a:cubicBezTo>
                      <a:pt x="12300" y="7501"/>
                      <a:pt x="12086" y="7692"/>
                      <a:pt x="11848" y="7692"/>
                    </a:cubicBezTo>
                    <a:lnTo>
                      <a:pt x="10955" y="7692"/>
                    </a:lnTo>
                    <a:lnTo>
                      <a:pt x="10955" y="7680"/>
                    </a:lnTo>
                    <a:lnTo>
                      <a:pt x="10955" y="7227"/>
                    </a:lnTo>
                    <a:lnTo>
                      <a:pt x="11621" y="7227"/>
                    </a:lnTo>
                    <a:cubicBezTo>
                      <a:pt x="11740" y="7227"/>
                      <a:pt x="11836" y="7144"/>
                      <a:pt x="11836" y="7025"/>
                    </a:cubicBezTo>
                    <a:lnTo>
                      <a:pt x="11836" y="5715"/>
                    </a:lnTo>
                    <a:cubicBezTo>
                      <a:pt x="11836" y="5596"/>
                      <a:pt x="11740" y="5501"/>
                      <a:pt x="11621" y="5501"/>
                    </a:cubicBezTo>
                    <a:cubicBezTo>
                      <a:pt x="11502" y="5501"/>
                      <a:pt x="11419" y="5596"/>
                      <a:pt x="11419" y="5715"/>
                    </a:cubicBezTo>
                    <a:lnTo>
                      <a:pt x="11419" y="6834"/>
                    </a:lnTo>
                    <a:lnTo>
                      <a:pt x="10955" y="6834"/>
                    </a:lnTo>
                    <a:lnTo>
                      <a:pt x="10955" y="5941"/>
                    </a:lnTo>
                    <a:cubicBezTo>
                      <a:pt x="10955" y="5691"/>
                      <a:pt x="10764" y="5525"/>
                      <a:pt x="10538" y="5525"/>
                    </a:cubicBezTo>
                    <a:lnTo>
                      <a:pt x="8335" y="5525"/>
                    </a:lnTo>
                    <a:lnTo>
                      <a:pt x="8335" y="5322"/>
                    </a:lnTo>
                    <a:lnTo>
                      <a:pt x="8299" y="5322"/>
                    </a:lnTo>
                    <a:cubicBezTo>
                      <a:pt x="8299" y="5132"/>
                      <a:pt x="8442" y="4941"/>
                      <a:pt x="8633" y="4894"/>
                    </a:cubicBezTo>
                    <a:lnTo>
                      <a:pt x="9383" y="4691"/>
                    </a:lnTo>
                    <a:cubicBezTo>
                      <a:pt x="9442" y="4667"/>
                      <a:pt x="9490" y="4644"/>
                      <a:pt x="9562" y="4596"/>
                    </a:cubicBezTo>
                    <a:lnTo>
                      <a:pt x="9693" y="4727"/>
                    </a:lnTo>
                    <a:cubicBezTo>
                      <a:pt x="9859" y="4894"/>
                      <a:pt x="10062" y="4989"/>
                      <a:pt x="10300" y="4989"/>
                    </a:cubicBezTo>
                    <a:cubicBezTo>
                      <a:pt x="10526" y="4989"/>
                      <a:pt x="10752" y="4894"/>
                      <a:pt x="10907" y="4727"/>
                    </a:cubicBezTo>
                    <a:lnTo>
                      <a:pt x="11050" y="4596"/>
                    </a:lnTo>
                    <a:close/>
                    <a:moveTo>
                      <a:pt x="2632" y="8108"/>
                    </a:moveTo>
                    <a:lnTo>
                      <a:pt x="2632" y="8573"/>
                    </a:lnTo>
                    <a:lnTo>
                      <a:pt x="846" y="8573"/>
                    </a:lnTo>
                    <a:lnTo>
                      <a:pt x="846" y="8108"/>
                    </a:lnTo>
                    <a:close/>
                    <a:moveTo>
                      <a:pt x="13157" y="8108"/>
                    </a:moveTo>
                    <a:lnTo>
                      <a:pt x="13157" y="8573"/>
                    </a:lnTo>
                    <a:lnTo>
                      <a:pt x="5668" y="8573"/>
                    </a:lnTo>
                    <a:lnTo>
                      <a:pt x="5668" y="8108"/>
                    </a:lnTo>
                    <a:close/>
                    <a:moveTo>
                      <a:pt x="5049" y="5906"/>
                    </a:moveTo>
                    <a:cubicBezTo>
                      <a:pt x="5180" y="5906"/>
                      <a:pt x="5287" y="6013"/>
                      <a:pt x="5287" y="6144"/>
                    </a:cubicBezTo>
                    <a:lnTo>
                      <a:pt x="5287" y="9001"/>
                    </a:lnTo>
                    <a:lnTo>
                      <a:pt x="3049" y="9001"/>
                    </a:lnTo>
                    <a:lnTo>
                      <a:pt x="3049" y="6144"/>
                    </a:lnTo>
                    <a:cubicBezTo>
                      <a:pt x="3049" y="6013"/>
                      <a:pt x="3156" y="5906"/>
                      <a:pt x="3287" y="5906"/>
                    </a:cubicBezTo>
                    <a:close/>
                    <a:moveTo>
                      <a:pt x="4168" y="0"/>
                    </a:moveTo>
                    <a:cubicBezTo>
                      <a:pt x="3239" y="0"/>
                      <a:pt x="2501" y="738"/>
                      <a:pt x="2430" y="1738"/>
                    </a:cubicBezTo>
                    <a:cubicBezTo>
                      <a:pt x="2394" y="2155"/>
                      <a:pt x="2263" y="2989"/>
                      <a:pt x="2084" y="3477"/>
                    </a:cubicBezTo>
                    <a:cubicBezTo>
                      <a:pt x="2037" y="3584"/>
                      <a:pt x="2049" y="3703"/>
                      <a:pt x="2096" y="3810"/>
                    </a:cubicBezTo>
                    <a:cubicBezTo>
                      <a:pt x="2144" y="3905"/>
                      <a:pt x="2239" y="3989"/>
                      <a:pt x="2334" y="4024"/>
                    </a:cubicBezTo>
                    <a:cubicBezTo>
                      <a:pt x="2513" y="4084"/>
                      <a:pt x="2811" y="4179"/>
                      <a:pt x="3156" y="4251"/>
                    </a:cubicBezTo>
                    <a:cubicBezTo>
                      <a:pt x="3144" y="4251"/>
                      <a:pt x="3144" y="4251"/>
                      <a:pt x="3120" y="4263"/>
                    </a:cubicBezTo>
                    <a:lnTo>
                      <a:pt x="2382" y="4477"/>
                    </a:lnTo>
                    <a:cubicBezTo>
                      <a:pt x="2013" y="4584"/>
                      <a:pt x="1751" y="4917"/>
                      <a:pt x="1751" y="5310"/>
                    </a:cubicBezTo>
                    <a:lnTo>
                      <a:pt x="1751" y="7227"/>
                    </a:lnTo>
                    <a:cubicBezTo>
                      <a:pt x="1751" y="7394"/>
                      <a:pt x="1799" y="7561"/>
                      <a:pt x="1894" y="7680"/>
                    </a:cubicBezTo>
                    <a:lnTo>
                      <a:pt x="203" y="7680"/>
                    </a:lnTo>
                    <a:cubicBezTo>
                      <a:pt x="84" y="7680"/>
                      <a:pt x="1" y="7763"/>
                      <a:pt x="1" y="7882"/>
                    </a:cubicBezTo>
                    <a:cubicBezTo>
                      <a:pt x="1" y="8001"/>
                      <a:pt x="84" y="8096"/>
                      <a:pt x="203" y="8096"/>
                    </a:cubicBezTo>
                    <a:lnTo>
                      <a:pt x="441" y="8096"/>
                    </a:lnTo>
                    <a:lnTo>
                      <a:pt x="441" y="10073"/>
                    </a:lnTo>
                    <a:cubicBezTo>
                      <a:pt x="441" y="10192"/>
                      <a:pt x="537" y="10275"/>
                      <a:pt x="656" y="10275"/>
                    </a:cubicBezTo>
                    <a:cubicBezTo>
                      <a:pt x="775" y="10275"/>
                      <a:pt x="858" y="10192"/>
                      <a:pt x="858" y="10073"/>
                    </a:cubicBezTo>
                    <a:lnTo>
                      <a:pt x="858" y="8954"/>
                    </a:lnTo>
                    <a:lnTo>
                      <a:pt x="2644" y="8954"/>
                    </a:lnTo>
                    <a:lnTo>
                      <a:pt x="2644" y="10073"/>
                    </a:lnTo>
                    <a:cubicBezTo>
                      <a:pt x="2644" y="10192"/>
                      <a:pt x="2739" y="10275"/>
                      <a:pt x="2858" y="10275"/>
                    </a:cubicBezTo>
                    <a:cubicBezTo>
                      <a:pt x="2977" y="10275"/>
                      <a:pt x="3073" y="10192"/>
                      <a:pt x="3073" y="10073"/>
                    </a:cubicBezTo>
                    <a:lnTo>
                      <a:pt x="3073" y="9406"/>
                    </a:lnTo>
                    <a:lnTo>
                      <a:pt x="5287" y="9406"/>
                    </a:lnTo>
                    <a:lnTo>
                      <a:pt x="5287" y="10073"/>
                    </a:lnTo>
                    <a:cubicBezTo>
                      <a:pt x="5287" y="10192"/>
                      <a:pt x="5371" y="10275"/>
                      <a:pt x="5490" y="10275"/>
                    </a:cubicBezTo>
                    <a:cubicBezTo>
                      <a:pt x="5609" y="10275"/>
                      <a:pt x="5704" y="10192"/>
                      <a:pt x="5704" y="10073"/>
                    </a:cubicBezTo>
                    <a:lnTo>
                      <a:pt x="5704" y="8954"/>
                    </a:lnTo>
                    <a:lnTo>
                      <a:pt x="13169" y="8954"/>
                    </a:lnTo>
                    <a:lnTo>
                      <a:pt x="13169" y="10073"/>
                    </a:lnTo>
                    <a:cubicBezTo>
                      <a:pt x="13169" y="10192"/>
                      <a:pt x="13264" y="10275"/>
                      <a:pt x="13383" y="10275"/>
                    </a:cubicBezTo>
                    <a:cubicBezTo>
                      <a:pt x="13503" y="10275"/>
                      <a:pt x="13586" y="10192"/>
                      <a:pt x="13586" y="10073"/>
                    </a:cubicBezTo>
                    <a:lnTo>
                      <a:pt x="13586" y="8096"/>
                    </a:lnTo>
                    <a:lnTo>
                      <a:pt x="13824" y="8096"/>
                    </a:lnTo>
                    <a:cubicBezTo>
                      <a:pt x="13943" y="8096"/>
                      <a:pt x="14038" y="8001"/>
                      <a:pt x="14038" y="7882"/>
                    </a:cubicBezTo>
                    <a:cubicBezTo>
                      <a:pt x="14003" y="7787"/>
                      <a:pt x="13919" y="7692"/>
                      <a:pt x="13800" y="7692"/>
                    </a:cubicBezTo>
                    <a:lnTo>
                      <a:pt x="12562" y="7692"/>
                    </a:lnTo>
                    <a:cubicBezTo>
                      <a:pt x="12633" y="7561"/>
                      <a:pt x="12693" y="7406"/>
                      <a:pt x="12693" y="7251"/>
                    </a:cubicBezTo>
                    <a:lnTo>
                      <a:pt x="12693" y="5322"/>
                    </a:lnTo>
                    <a:cubicBezTo>
                      <a:pt x="12693" y="4941"/>
                      <a:pt x="12443" y="4596"/>
                      <a:pt x="12074" y="4489"/>
                    </a:cubicBezTo>
                    <a:lnTo>
                      <a:pt x="11324" y="4286"/>
                    </a:lnTo>
                    <a:cubicBezTo>
                      <a:pt x="11228" y="4251"/>
                      <a:pt x="11169" y="4167"/>
                      <a:pt x="11169" y="4060"/>
                    </a:cubicBezTo>
                    <a:lnTo>
                      <a:pt x="11169" y="3893"/>
                    </a:lnTo>
                    <a:cubicBezTo>
                      <a:pt x="11240" y="3858"/>
                      <a:pt x="11300" y="3798"/>
                      <a:pt x="11359" y="3739"/>
                    </a:cubicBezTo>
                    <a:cubicBezTo>
                      <a:pt x="11657" y="3453"/>
                      <a:pt x="11824" y="3060"/>
                      <a:pt x="11824" y="2643"/>
                    </a:cubicBezTo>
                    <a:lnTo>
                      <a:pt x="11824" y="2262"/>
                    </a:lnTo>
                    <a:lnTo>
                      <a:pt x="11895" y="2096"/>
                    </a:lnTo>
                    <a:cubicBezTo>
                      <a:pt x="11979" y="1917"/>
                      <a:pt x="12026" y="1703"/>
                      <a:pt x="12026" y="1512"/>
                    </a:cubicBezTo>
                    <a:lnTo>
                      <a:pt x="12026" y="453"/>
                    </a:lnTo>
                    <a:cubicBezTo>
                      <a:pt x="12026" y="333"/>
                      <a:pt x="11943" y="250"/>
                      <a:pt x="11824" y="250"/>
                    </a:cubicBezTo>
                    <a:lnTo>
                      <a:pt x="9859" y="250"/>
                    </a:lnTo>
                    <a:cubicBezTo>
                      <a:pt x="9145" y="250"/>
                      <a:pt x="8561" y="834"/>
                      <a:pt x="8561" y="1548"/>
                    </a:cubicBezTo>
                    <a:lnTo>
                      <a:pt x="8561" y="1560"/>
                    </a:lnTo>
                    <a:cubicBezTo>
                      <a:pt x="8561" y="1727"/>
                      <a:pt x="8597" y="1881"/>
                      <a:pt x="8680" y="2036"/>
                    </a:cubicBezTo>
                    <a:lnTo>
                      <a:pt x="8788" y="2238"/>
                    </a:lnTo>
                    <a:lnTo>
                      <a:pt x="8788" y="2572"/>
                    </a:lnTo>
                    <a:cubicBezTo>
                      <a:pt x="8788" y="3108"/>
                      <a:pt x="9050" y="3584"/>
                      <a:pt x="9442" y="3870"/>
                    </a:cubicBezTo>
                    <a:lnTo>
                      <a:pt x="9442" y="4048"/>
                    </a:lnTo>
                    <a:cubicBezTo>
                      <a:pt x="9442" y="4143"/>
                      <a:pt x="9359" y="4239"/>
                      <a:pt x="9276" y="4263"/>
                    </a:cubicBezTo>
                    <a:lnTo>
                      <a:pt x="8526" y="4477"/>
                    </a:lnTo>
                    <a:cubicBezTo>
                      <a:pt x="8157" y="4584"/>
                      <a:pt x="7907" y="4917"/>
                      <a:pt x="7907" y="5310"/>
                    </a:cubicBezTo>
                    <a:lnTo>
                      <a:pt x="7907" y="5489"/>
                    </a:lnTo>
                    <a:lnTo>
                      <a:pt x="7895" y="5489"/>
                    </a:lnTo>
                    <a:cubicBezTo>
                      <a:pt x="7657" y="5489"/>
                      <a:pt x="7478" y="5679"/>
                      <a:pt x="7478" y="5906"/>
                    </a:cubicBezTo>
                    <a:lnTo>
                      <a:pt x="7478" y="7656"/>
                    </a:lnTo>
                    <a:lnTo>
                      <a:pt x="7478" y="7680"/>
                    </a:lnTo>
                    <a:lnTo>
                      <a:pt x="6442" y="7680"/>
                    </a:lnTo>
                    <a:cubicBezTo>
                      <a:pt x="6525" y="7537"/>
                      <a:pt x="6585" y="7394"/>
                      <a:pt x="6585" y="7227"/>
                    </a:cubicBezTo>
                    <a:lnTo>
                      <a:pt x="6585" y="5310"/>
                    </a:lnTo>
                    <a:cubicBezTo>
                      <a:pt x="6585" y="4917"/>
                      <a:pt x="6323" y="4584"/>
                      <a:pt x="5954" y="4477"/>
                    </a:cubicBezTo>
                    <a:lnTo>
                      <a:pt x="5216" y="4263"/>
                    </a:lnTo>
                    <a:cubicBezTo>
                      <a:pt x="5192" y="4263"/>
                      <a:pt x="5192" y="4263"/>
                      <a:pt x="5180" y="4251"/>
                    </a:cubicBezTo>
                    <a:cubicBezTo>
                      <a:pt x="5537" y="4179"/>
                      <a:pt x="5823" y="4084"/>
                      <a:pt x="6002" y="4024"/>
                    </a:cubicBezTo>
                    <a:cubicBezTo>
                      <a:pt x="6109" y="3989"/>
                      <a:pt x="6192" y="3905"/>
                      <a:pt x="6240" y="3810"/>
                    </a:cubicBezTo>
                    <a:cubicBezTo>
                      <a:pt x="6287" y="3703"/>
                      <a:pt x="6299" y="3596"/>
                      <a:pt x="6252" y="3477"/>
                    </a:cubicBezTo>
                    <a:cubicBezTo>
                      <a:pt x="6073" y="2977"/>
                      <a:pt x="5942" y="2143"/>
                      <a:pt x="5906" y="1738"/>
                    </a:cubicBezTo>
                    <a:cubicBezTo>
                      <a:pt x="5835" y="738"/>
                      <a:pt x="5097" y="0"/>
                      <a:pt x="41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9"/>
              <p:cNvSpPr/>
              <p:nvPr/>
            </p:nvSpPr>
            <p:spPr>
              <a:xfrm>
                <a:off x="6019323" y="2641653"/>
                <a:ext cx="13272" cy="13272"/>
              </a:xfrm>
              <a:custGeom>
                <a:rect b="b" l="l" r="r" t="t"/>
                <a:pathLst>
                  <a:path extrusionOk="0" h="417" w="417">
                    <a:moveTo>
                      <a:pt x="202" y="0"/>
                    </a:moveTo>
                    <a:cubicBezTo>
                      <a:pt x="95" y="0"/>
                      <a:pt x="0" y="84"/>
                      <a:pt x="0" y="203"/>
                    </a:cubicBezTo>
                    <a:cubicBezTo>
                      <a:pt x="0" y="322"/>
                      <a:pt x="95" y="417"/>
                      <a:pt x="202" y="417"/>
                    </a:cubicBezTo>
                    <a:cubicBezTo>
                      <a:pt x="322" y="417"/>
                      <a:pt x="417" y="322"/>
                      <a:pt x="417" y="203"/>
                    </a:cubicBezTo>
                    <a:cubicBezTo>
                      <a:pt x="417" y="84"/>
                      <a:pt x="322" y="0"/>
                      <a:pt x="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57" name="Google Shape;657;p9"/>
          <p:cNvGrpSpPr/>
          <p:nvPr/>
        </p:nvGrpSpPr>
        <p:grpSpPr>
          <a:xfrm>
            <a:off x="7159237" y="4412537"/>
            <a:ext cx="546290" cy="546290"/>
            <a:chOff x="7159237" y="5228879"/>
            <a:chExt cx="546290" cy="546290"/>
          </a:xfrm>
        </p:grpSpPr>
        <p:sp>
          <p:nvSpPr>
            <p:cNvPr id="658" name="Google Shape;658;p9"/>
            <p:cNvSpPr/>
            <p:nvPr/>
          </p:nvSpPr>
          <p:spPr>
            <a:xfrm>
              <a:off x="7159237" y="5228879"/>
              <a:ext cx="546290" cy="54629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59" name="Google Shape;659;p9"/>
            <p:cNvGrpSpPr/>
            <p:nvPr/>
          </p:nvGrpSpPr>
          <p:grpSpPr>
            <a:xfrm>
              <a:off x="7254833" y="5324284"/>
              <a:ext cx="355099" cy="355481"/>
              <a:chOff x="3539102" y="2427549"/>
              <a:chExt cx="355099" cy="355481"/>
            </a:xfrm>
          </p:grpSpPr>
          <p:sp>
            <p:nvSpPr>
              <p:cNvPr id="660" name="Google Shape;660;p9"/>
              <p:cNvSpPr/>
              <p:nvPr/>
            </p:nvSpPr>
            <p:spPr>
              <a:xfrm>
                <a:off x="3539102" y="2561320"/>
                <a:ext cx="355099" cy="221710"/>
              </a:xfrm>
              <a:custGeom>
                <a:rect b="b" l="l" r="r" t="t"/>
                <a:pathLst>
                  <a:path extrusionOk="0" h="6966" w="11157">
                    <a:moveTo>
                      <a:pt x="2953" y="3131"/>
                    </a:moveTo>
                    <a:lnTo>
                      <a:pt x="2953" y="6644"/>
                    </a:lnTo>
                    <a:lnTo>
                      <a:pt x="1537" y="6644"/>
                    </a:lnTo>
                    <a:lnTo>
                      <a:pt x="1537" y="3131"/>
                    </a:lnTo>
                    <a:close/>
                    <a:moveTo>
                      <a:pt x="6263" y="2250"/>
                    </a:moveTo>
                    <a:lnTo>
                      <a:pt x="6263" y="6644"/>
                    </a:lnTo>
                    <a:lnTo>
                      <a:pt x="4858" y="6644"/>
                    </a:lnTo>
                    <a:lnTo>
                      <a:pt x="4858" y="2250"/>
                    </a:lnTo>
                    <a:close/>
                    <a:moveTo>
                      <a:pt x="9585" y="333"/>
                    </a:moveTo>
                    <a:lnTo>
                      <a:pt x="9585" y="6644"/>
                    </a:lnTo>
                    <a:lnTo>
                      <a:pt x="8168" y="6644"/>
                    </a:lnTo>
                    <a:lnTo>
                      <a:pt x="8168" y="333"/>
                    </a:lnTo>
                    <a:close/>
                    <a:moveTo>
                      <a:pt x="8025" y="0"/>
                    </a:moveTo>
                    <a:cubicBezTo>
                      <a:pt x="7930" y="0"/>
                      <a:pt x="7859" y="83"/>
                      <a:pt x="7859" y="167"/>
                    </a:cubicBezTo>
                    <a:lnTo>
                      <a:pt x="7859" y="6644"/>
                    </a:lnTo>
                    <a:lnTo>
                      <a:pt x="6609" y="6644"/>
                    </a:lnTo>
                    <a:lnTo>
                      <a:pt x="6609" y="2084"/>
                    </a:lnTo>
                    <a:cubicBezTo>
                      <a:pt x="6609" y="2000"/>
                      <a:pt x="6537" y="1917"/>
                      <a:pt x="6442" y="1917"/>
                    </a:cubicBezTo>
                    <a:lnTo>
                      <a:pt x="4704" y="1917"/>
                    </a:lnTo>
                    <a:cubicBezTo>
                      <a:pt x="4608" y="1917"/>
                      <a:pt x="4537" y="2000"/>
                      <a:pt x="4537" y="2084"/>
                    </a:cubicBezTo>
                    <a:lnTo>
                      <a:pt x="4537" y="6644"/>
                    </a:lnTo>
                    <a:lnTo>
                      <a:pt x="3287" y="6644"/>
                    </a:lnTo>
                    <a:lnTo>
                      <a:pt x="3287" y="2965"/>
                    </a:lnTo>
                    <a:cubicBezTo>
                      <a:pt x="3287" y="2881"/>
                      <a:pt x="3215" y="2798"/>
                      <a:pt x="3120" y="2798"/>
                    </a:cubicBezTo>
                    <a:lnTo>
                      <a:pt x="1382" y="2798"/>
                    </a:lnTo>
                    <a:cubicBezTo>
                      <a:pt x="1298" y="2798"/>
                      <a:pt x="1215" y="2881"/>
                      <a:pt x="1215" y="2965"/>
                    </a:cubicBezTo>
                    <a:lnTo>
                      <a:pt x="1215" y="6644"/>
                    </a:lnTo>
                    <a:lnTo>
                      <a:pt x="167" y="6644"/>
                    </a:lnTo>
                    <a:cubicBezTo>
                      <a:pt x="72" y="6644"/>
                      <a:pt x="1" y="6715"/>
                      <a:pt x="1" y="6810"/>
                    </a:cubicBezTo>
                    <a:cubicBezTo>
                      <a:pt x="1" y="6894"/>
                      <a:pt x="72" y="6965"/>
                      <a:pt x="167" y="6965"/>
                    </a:cubicBezTo>
                    <a:lnTo>
                      <a:pt x="11002" y="6965"/>
                    </a:lnTo>
                    <a:cubicBezTo>
                      <a:pt x="11085" y="6965"/>
                      <a:pt x="11157" y="6894"/>
                      <a:pt x="11157" y="6810"/>
                    </a:cubicBezTo>
                    <a:cubicBezTo>
                      <a:pt x="11145" y="6715"/>
                      <a:pt x="11073" y="6644"/>
                      <a:pt x="10990" y="6644"/>
                    </a:cubicBezTo>
                    <a:lnTo>
                      <a:pt x="9930" y="6644"/>
                    </a:lnTo>
                    <a:lnTo>
                      <a:pt x="9930" y="167"/>
                    </a:lnTo>
                    <a:cubicBezTo>
                      <a:pt x="9930" y="83"/>
                      <a:pt x="9859" y="0"/>
                      <a:pt x="97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9"/>
              <p:cNvSpPr/>
              <p:nvPr/>
            </p:nvSpPr>
            <p:spPr>
              <a:xfrm>
                <a:off x="3544417" y="2427549"/>
                <a:ext cx="339568" cy="205415"/>
              </a:xfrm>
              <a:custGeom>
                <a:rect b="b" l="l" r="r" t="t"/>
                <a:pathLst>
                  <a:path extrusionOk="0" h="6454" w="10669">
                    <a:moveTo>
                      <a:pt x="10157" y="0"/>
                    </a:moveTo>
                    <a:cubicBezTo>
                      <a:pt x="10125" y="0"/>
                      <a:pt x="10093" y="4"/>
                      <a:pt x="10061" y="12"/>
                    </a:cubicBezTo>
                    <a:lnTo>
                      <a:pt x="8656" y="191"/>
                    </a:lnTo>
                    <a:cubicBezTo>
                      <a:pt x="8382" y="214"/>
                      <a:pt x="8180" y="488"/>
                      <a:pt x="8216" y="762"/>
                    </a:cubicBezTo>
                    <a:cubicBezTo>
                      <a:pt x="8238" y="1032"/>
                      <a:pt x="8483" y="1217"/>
                      <a:pt x="8751" y="1217"/>
                    </a:cubicBezTo>
                    <a:cubicBezTo>
                      <a:pt x="8767" y="1217"/>
                      <a:pt x="8783" y="1216"/>
                      <a:pt x="8799" y="1215"/>
                    </a:cubicBezTo>
                    <a:lnTo>
                      <a:pt x="8906" y="1203"/>
                    </a:lnTo>
                    <a:lnTo>
                      <a:pt x="8906" y="1203"/>
                    </a:lnTo>
                    <a:cubicBezTo>
                      <a:pt x="7204" y="3191"/>
                      <a:pt x="5156" y="4215"/>
                      <a:pt x="3715" y="4727"/>
                    </a:cubicBezTo>
                    <a:cubicBezTo>
                      <a:pt x="1917" y="5370"/>
                      <a:pt x="524" y="5429"/>
                      <a:pt x="500" y="5429"/>
                    </a:cubicBezTo>
                    <a:cubicBezTo>
                      <a:pt x="227" y="5441"/>
                      <a:pt x="0" y="5679"/>
                      <a:pt x="12" y="5965"/>
                    </a:cubicBezTo>
                    <a:cubicBezTo>
                      <a:pt x="24" y="6239"/>
                      <a:pt x="250" y="6453"/>
                      <a:pt x="524" y="6453"/>
                    </a:cubicBezTo>
                    <a:lnTo>
                      <a:pt x="536" y="6453"/>
                    </a:lnTo>
                    <a:cubicBezTo>
                      <a:pt x="596" y="6453"/>
                      <a:pt x="2084" y="6394"/>
                      <a:pt x="4037" y="5703"/>
                    </a:cubicBezTo>
                    <a:cubicBezTo>
                      <a:pt x="5132" y="5322"/>
                      <a:pt x="6156" y="4798"/>
                      <a:pt x="7096" y="4167"/>
                    </a:cubicBezTo>
                    <a:cubicBezTo>
                      <a:pt x="7168" y="4120"/>
                      <a:pt x="7192" y="4013"/>
                      <a:pt x="7144" y="3941"/>
                    </a:cubicBezTo>
                    <a:cubicBezTo>
                      <a:pt x="7113" y="3895"/>
                      <a:pt x="7058" y="3869"/>
                      <a:pt x="7003" y="3869"/>
                    </a:cubicBezTo>
                    <a:cubicBezTo>
                      <a:pt x="6973" y="3869"/>
                      <a:pt x="6943" y="3877"/>
                      <a:pt x="6918" y="3893"/>
                    </a:cubicBezTo>
                    <a:cubicBezTo>
                      <a:pt x="5989" y="4513"/>
                      <a:pt x="5001" y="5025"/>
                      <a:pt x="3929" y="5394"/>
                    </a:cubicBezTo>
                    <a:cubicBezTo>
                      <a:pt x="2024" y="6084"/>
                      <a:pt x="596" y="6120"/>
                      <a:pt x="536" y="6120"/>
                    </a:cubicBezTo>
                    <a:cubicBezTo>
                      <a:pt x="429" y="6120"/>
                      <a:pt x="358" y="6049"/>
                      <a:pt x="358" y="5953"/>
                    </a:cubicBezTo>
                    <a:cubicBezTo>
                      <a:pt x="358" y="5846"/>
                      <a:pt x="429" y="5751"/>
                      <a:pt x="536" y="5751"/>
                    </a:cubicBezTo>
                    <a:cubicBezTo>
                      <a:pt x="548" y="5751"/>
                      <a:pt x="1989" y="5691"/>
                      <a:pt x="3834" y="5036"/>
                    </a:cubicBezTo>
                    <a:cubicBezTo>
                      <a:pt x="5406" y="4489"/>
                      <a:pt x="7632" y="3346"/>
                      <a:pt x="9454" y="1084"/>
                    </a:cubicBezTo>
                    <a:cubicBezTo>
                      <a:pt x="9534" y="969"/>
                      <a:pt x="9459" y="809"/>
                      <a:pt x="9315" y="809"/>
                    </a:cubicBezTo>
                    <a:cubicBezTo>
                      <a:pt x="9310" y="809"/>
                      <a:pt x="9304" y="809"/>
                      <a:pt x="9299" y="810"/>
                    </a:cubicBezTo>
                    <a:lnTo>
                      <a:pt x="8775" y="869"/>
                    </a:lnTo>
                    <a:cubicBezTo>
                      <a:pt x="8768" y="870"/>
                      <a:pt x="8761" y="871"/>
                      <a:pt x="8754" y="871"/>
                    </a:cubicBezTo>
                    <a:cubicBezTo>
                      <a:pt x="8676" y="871"/>
                      <a:pt x="8595" y="815"/>
                      <a:pt x="8573" y="738"/>
                    </a:cubicBezTo>
                    <a:cubicBezTo>
                      <a:pt x="8537" y="631"/>
                      <a:pt x="8620" y="512"/>
                      <a:pt x="8740" y="500"/>
                    </a:cubicBezTo>
                    <a:lnTo>
                      <a:pt x="10133" y="322"/>
                    </a:lnTo>
                    <a:cubicBezTo>
                      <a:pt x="10139" y="321"/>
                      <a:pt x="10146" y="320"/>
                      <a:pt x="10153" y="320"/>
                    </a:cubicBezTo>
                    <a:cubicBezTo>
                      <a:pt x="10253" y="320"/>
                      <a:pt x="10347" y="400"/>
                      <a:pt x="10347" y="500"/>
                    </a:cubicBezTo>
                    <a:lnTo>
                      <a:pt x="10347" y="1893"/>
                    </a:lnTo>
                    <a:cubicBezTo>
                      <a:pt x="10347" y="2000"/>
                      <a:pt x="10252" y="2072"/>
                      <a:pt x="10168" y="2072"/>
                    </a:cubicBezTo>
                    <a:cubicBezTo>
                      <a:pt x="10073" y="2072"/>
                      <a:pt x="9990" y="1988"/>
                      <a:pt x="9990" y="1893"/>
                    </a:cubicBezTo>
                    <a:lnTo>
                      <a:pt x="9990" y="1477"/>
                    </a:lnTo>
                    <a:cubicBezTo>
                      <a:pt x="9990" y="1417"/>
                      <a:pt x="9942" y="1346"/>
                      <a:pt x="9883" y="1334"/>
                    </a:cubicBezTo>
                    <a:cubicBezTo>
                      <a:pt x="9866" y="1324"/>
                      <a:pt x="9848" y="1319"/>
                      <a:pt x="9830" y="1319"/>
                    </a:cubicBezTo>
                    <a:cubicBezTo>
                      <a:pt x="9784" y="1319"/>
                      <a:pt x="9738" y="1347"/>
                      <a:pt x="9704" y="1381"/>
                    </a:cubicBezTo>
                    <a:cubicBezTo>
                      <a:pt x="9085" y="2119"/>
                      <a:pt x="8394" y="2810"/>
                      <a:pt x="7632" y="3382"/>
                    </a:cubicBezTo>
                    <a:cubicBezTo>
                      <a:pt x="7561" y="3441"/>
                      <a:pt x="7537" y="3548"/>
                      <a:pt x="7597" y="3608"/>
                    </a:cubicBezTo>
                    <a:cubicBezTo>
                      <a:pt x="7635" y="3646"/>
                      <a:pt x="7692" y="3674"/>
                      <a:pt x="7744" y="3674"/>
                    </a:cubicBezTo>
                    <a:cubicBezTo>
                      <a:pt x="7773" y="3674"/>
                      <a:pt x="7801" y="3665"/>
                      <a:pt x="7823" y="3643"/>
                    </a:cubicBezTo>
                    <a:cubicBezTo>
                      <a:pt x="8489" y="3131"/>
                      <a:pt x="9109" y="2548"/>
                      <a:pt x="9656" y="1917"/>
                    </a:cubicBezTo>
                    <a:cubicBezTo>
                      <a:pt x="9668" y="2179"/>
                      <a:pt x="9894" y="2405"/>
                      <a:pt x="10156" y="2405"/>
                    </a:cubicBezTo>
                    <a:cubicBezTo>
                      <a:pt x="10442" y="2405"/>
                      <a:pt x="10668" y="2179"/>
                      <a:pt x="10668" y="1893"/>
                    </a:cubicBezTo>
                    <a:lnTo>
                      <a:pt x="10668" y="500"/>
                    </a:lnTo>
                    <a:cubicBezTo>
                      <a:pt x="10621" y="369"/>
                      <a:pt x="10561" y="238"/>
                      <a:pt x="10466" y="131"/>
                    </a:cubicBezTo>
                    <a:cubicBezTo>
                      <a:pt x="10382" y="48"/>
                      <a:pt x="10270" y="0"/>
                      <a:pt x="101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62" name="Google Shape;662;p9"/>
          <p:cNvGrpSpPr/>
          <p:nvPr/>
        </p:nvGrpSpPr>
        <p:grpSpPr>
          <a:xfrm>
            <a:off x="1452060" y="5280286"/>
            <a:ext cx="534946" cy="534946"/>
            <a:chOff x="1452060" y="4405696"/>
            <a:chExt cx="534946" cy="534946"/>
          </a:xfrm>
        </p:grpSpPr>
        <p:sp>
          <p:nvSpPr>
            <p:cNvPr id="663" name="Google Shape;663;p9"/>
            <p:cNvSpPr/>
            <p:nvPr/>
          </p:nvSpPr>
          <p:spPr>
            <a:xfrm>
              <a:off x="1452060" y="4405696"/>
              <a:ext cx="534946" cy="53494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64" name="Google Shape;664;p9"/>
            <p:cNvGrpSpPr/>
            <p:nvPr/>
          </p:nvGrpSpPr>
          <p:grpSpPr>
            <a:xfrm>
              <a:off x="1587258" y="4496558"/>
              <a:ext cx="264550" cy="353222"/>
              <a:chOff x="903530" y="3806125"/>
              <a:chExt cx="264550" cy="353222"/>
            </a:xfrm>
          </p:grpSpPr>
          <p:sp>
            <p:nvSpPr>
              <p:cNvPr id="665" name="Google Shape;665;p9"/>
              <p:cNvSpPr/>
              <p:nvPr/>
            </p:nvSpPr>
            <p:spPr>
              <a:xfrm>
                <a:off x="926637" y="3839321"/>
                <a:ext cx="173237" cy="162002"/>
              </a:xfrm>
              <a:custGeom>
                <a:rect b="b" l="l" r="r" t="t"/>
                <a:pathLst>
                  <a:path extrusionOk="0" h="5090" w="5443">
                    <a:moveTo>
                      <a:pt x="3418" y="1"/>
                    </a:moveTo>
                    <a:cubicBezTo>
                      <a:pt x="2623" y="1"/>
                      <a:pt x="1831" y="307"/>
                      <a:pt x="1227" y="911"/>
                    </a:cubicBezTo>
                    <a:cubicBezTo>
                      <a:pt x="108" y="2030"/>
                      <a:pt x="1" y="3804"/>
                      <a:pt x="989" y="5030"/>
                    </a:cubicBezTo>
                    <a:cubicBezTo>
                      <a:pt x="1013" y="5078"/>
                      <a:pt x="1061" y="5090"/>
                      <a:pt x="1120" y="5090"/>
                    </a:cubicBezTo>
                    <a:cubicBezTo>
                      <a:pt x="1156" y="5090"/>
                      <a:pt x="1192" y="5078"/>
                      <a:pt x="1227" y="5066"/>
                    </a:cubicBezTo>
                    <a:cubicBezTo>
                      <a:pt x="1299" y="5006"/>
                      <a:pt x="1311" y="4899"/>
                      <a:pt x="1251" y="4840"/>
                    </a:cubicBezTo>
                    <a:cubicBezTo>
                      <a:pt x="382" y="3744"/>
                      <a:pt x="477" y="2149"/>
                      <a:pt x="1477" y="1149"/>
                    </a:cubicBezTo>
                    <a:cubicBezTo>
                      <a:pt x="2019" y="607"/>
                      <a:pt x="2735" y="334"/>
                      <a:pt x="3452" y="334"/>
                    </a:cubicBezTo>
                    <a:cubicBezTo>
                      <a:pt x="4059" y="334"/>
                      <a:pt x="4666" y="530"/>
                      <a:pt x="5168" y="923"/>
                    </a:cubicBezTo>
                    <a:cubicBezTo>
                      <a:pt x="5199" y="948"/>
                      <a:pt x="5237" y="961"/>
                      <a:pt x="5273" y="961"/>
                    </a:cubicBezTo>
                    <a:cubicBezTo>
                      <a:pt x="5321" y="961"/>
                      <a:pt x="5367" y="939"/>
                      <a:pt x="5394" y="899"/>
                    </a:cubicBezTo>
                    <a:cubicBezTo>
                      <a:pt x="5442" y="827"/>
                      <a:pt x="5418" y="720"/>
                      <a:pt x="5347" y="672"/>
                    </a:cubicBezTo>
                    <a:cubicBezTo>
                      <a:pt x="4777" y="223"/>
                      <a:pt x="4096" y="1"/>
                      <a:pt x="34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9"/>
              <p:cNvSpPr/>
              <p:nvPr/>
            </p:nvSpPr>
            <p:spPr>
              <a:xfrm>
                <a:off x="903530" y="3806125"/>
                <a:ext cx="264550" cy="353222"/>
              </a:xfrm>
              <a:custGeom>
                <a:rect b="b" l="l" r="r" t="t"/>
                <a:pathLst>
                  <a:path extrusionOk="0" h="11098" w="8312">
                    <a:moveTo>
                      <a:pt x="4144" y="322"/>
                    </a:moveTo>
                    <a:cubicBezTo>
                      <a:pt x="6251" y="322"/>
                      <a:pt x="7966" y="2025"/>
                      <a:pt x="7966" y="4144"/>
                    </a:cubicBezTo>
                    <a:cubicBezTo>
                      <a:pt x="7978" y="5085"/>
                      <a:pt x="7775" y="6002"/>
                      <a:pt x="7371" y="6895"/>
                    </a:cubicBezTo>
                    <a:cubicBezTo>
                      <a:pt x="7037" y="7609"/>
                      <a:pt x="6597" y="8323"/>
                      <a:pt x="6025" y="8978"/>
                    </a:cubicBezTo>
                    <a:cubicBezTo>
                      <a:pt x="5228" y="9919"/>
                      <a:pt x="4418" y="10526"/>
                      <a:pt x="4156" y="10717"/>
                    </a:cubicBezTo>
                    <a:cubicBezTo>
                      <a:pt x="3882" y="10538"/>
                      <a:pt x="3084" y="9931"/>
                      <a:pt x="2275" y="8990"/>
                    </a:cubicBezTo>
                    <a:cubicBezTo>
                      <a:pt x="1715" y="8323"/>
                      <a:pt x="1251" y="7621"/>
                      <a:pt x="929" y="6895"/>
                    </a:cubicBezTo>
                    <a:cubicBezTo>
                      <a:pt x="525" y="6002"/>
                      <a:pt x="310" y="5085"/>
                      <a:pt x="310" y="4144"/>
                    </a:cubicBezTo>
                    <a:cubicBezTo>
                      <a:pt x="310" y="2025"/>
                      <a:pt x="2025" y="322"/>
                      <a:pt x="4144" y="322"/>
                    </a:cubicBezTo>
                    <a:close/>
                    <a:moveTo>
                      <a:pt x="4156" y="1"/>
                    </a:moveTo>
                    <a:cubicBezTo>
                      <a:pt x="1858" y="1"/>
                      <a:pt x="1" y="1870"/>
                      <a:pt x="1" y="4156"/>
                    </a:cubicBezTo>
                    <a:cubicBezTo>
                      <a:pt x="1" y="5121"/>
                      <a:pt x="215" y="6097"/>
                      <a:pt x="644" y="7049"/>
                    </a:cubicBezTo>
                    <a:cubicBezTo>
                      <a:pt x="989" y="7788"/>
                      <a:pt x="1441" y="8514"/>
                      <a:pt x="2037" y="9216"/>
                    </a:cubicBezTo>
                    <a:cubicBezTo>
                      <a:pt x="3037" y="10395"/>
                      <a:pt x="4037" y="11050"/>
                      <a:pt x="4061" y="11062"/>
                    </a:cubicBezTo>
                    <a:cubicBezTo>
                      <a:pt x="4096" y="11074"/>
                      <a:pt x="4120" y="11098"/>
                      <a:pt x="4156" y="11098"/>
                    </a:cubicBezTo>
                    <a:cubicBezTo>
                      <a:pt x="4180" y="11098"/>
                      <a:pt x="4215" y="11074"/>
                      <a:pt x="4239" y="11062"/>
                    </a:cubicBezTo>
                    <a:cubicBezTo>
                      <a:pt x="4287" y="11038"/>
                      <a:pt x="5275" y="10395"/>
                      <a:pt x="6263" y="9216"/>
                    </a:cubicBezTo>
                    <a:cubicBezTo>
                      <a:pt x="6859" y="8538"/>
                      <a:pt x="7323" y="7800"/>
                      <a:pt x="7668" y="7049"/>
                    </a:cubicBezTo>
                    <a:cubicBezTo>
                      <a:pt x="8085" y="6109"/>
                      <a:pt x="8311" y="5144"/>
                      <a:pt x="8311" y="4156"/>
                    </a:cubicBezTo>
                    <a:cubicBezTo>
                      <a:pt x="8311" y="1870"/>
                      <a:pt x="6442" y="1"/>
                      <a:pt x="41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9"/>
              <p:cNvSpPr/>
              <p:nvPr/>
            </p:nvSpPr>
            <p:spPr>
              <a:xfrm>
                <a:off x="1008879" y="3904059"/>
                <a:ext cx="54966" cy="18460"/>
              </a:xfrm>
              <a:custGeom>
                <a:rect b="b" l="l" r="r" t="t"/>
                <a:pathLst>
                  <a:path extrusionOk="0" h="580" w="1727">
                    <a:moveTo>
                      <a:pt x="648" y="1"/>
                    </a:moveTo>
                    <a:cubicBezTo>
                      <a:pt x="492" y="1"/>
                      <a:pt x="319" y="16"/>
                      <a:pt x="132" y="55"/>
                    </a:cubicBezTo>
                    <a:cubicBezTo>
                      <a:pt x="60" y="67"/>
                      <a:pt x="1" y="127"/>
                      <a:pt x="1" y="222"/>
                    </a:cubicBezTo>
                    <a:lnTo>
                      <a:pt x="1" y="401"/>
                    </a:lnTo>
                    <a:cubicBezTo>
                      <a:pt x="1" y="484"/>
                      <a:pt x="72" y="555"/>
                      <a:pt x="155" y="555"/>
                    </a:cubicBezTo>
                    <a:cubicBezTo>
                      <a:pt x="251" y="555"/>
                      <a:pt x="322" y="484"/>
                      <a:pt x="322" y="401"/>
                    </a:cubicBezTo>
                    <a:lnTo>
                      <a:pt x="322" y="365"/>
                    </a:lnTo>
                    <a:cubicBezTo>
                      <a:pt x="434" y="350"/>
                      <a:pt x="539" y="343"/>
                      <a:pt x="636" y="343"/>
                    </a:cubicBezTo>
                    <a:cubicBezTo>
                      <a:pt x="841" y="343"/>
                      <a:pt x="1011" y="372"/>
                      <a:pt x="1132" y="413"/>
                    </a:cubicBezTo>
                    <a:cubicBezTo>
                      <a:pt x="1334" y="472"/>
                      <a:pt x="1453" y="543"/>
                      <a:pt x="1465" y="543"/>
                    </a:cubicBezTo>
                    <a:cubicBezTo>
                      <a:pt x="1501" y="555"/>
                      <a:pt x="1525" y="579"/>
                      <a:pt x="1560" y="579"/>
                    </a:cubicBezTo>
                    <a:cubicBezTo>
                      <a:pt x="1620" y="579"/>
                      <a:pt x="1667" y="543"/>
                      <a:pt x="1691" y="496"/>
                    </a:cubicBezTo>
                    <a:cubicBezTo>
                      <a:pt x="1727" y="401"/>
                      <a:pt x="1703" y="305"/>
                      <a:pt x="1632" y="246"/>
                    </a:cubicBezTo>
                    <a:cubicBezTo>
                      <a:pt x="1613" y="236"/>
                      <a:pt x="1255" y="1"/>
                      <a:pt x="6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972118" y="3872072"/>
                <a:ext cx="172473" cy="164866"/>
              </a:xfrm>
              <a:custGeom>
                <a:rect b="b" l="l" r="r" t="t"/>
                <a:pathLst>
                  <a:path extrusionOk="0" h="5180" w="5419">
                    <a:moveTo>
                      <a:pt x="3239" y="346"/>
                    </a:moveTo>
                    <a:lnTo>
                      <a:pt x="3239" y="1144"/>
                    </a:lnTo>
                    <a:cubicBezTo>
                      <a:pt x="3239" y="1287"/>
                      <a:pt x="3203" y="1418"/>
                      <a:pt x="3144" y="1537"/>
                    </a:cubicBezTo>
                    <a:lnTo>
                      <a:pt x="3084" y="1668"/>
                    </a:lnTo>
                    <a:cubicBezTo>
                      <a:pt x="3073" y="1703"/>
                      <a:pt x="3073" y="1715"/>
                      <a:pt x="3073" y="1739"/>
                    </a:cubicBezTo>
                    <a:lnTo>
                      <a:pt x="3073" y="2084"/>
                    </a:lnTo>
                    <a:cubicBezTo>
                      <a:pt x="3073" y="2370"/>
                      <a:pt x="2953" y="2632"/>
                      <a:pt x="2763" y="2846"/>
                    </a:cubicBezTo>
                    <a:cubicBezTo>
                      <a:pt x="2558" y="3028"/>
                      <a:pt x="2311" y="3145"/>
                      <a:pt x="2040" y="3145"/>
                    </a:cubicBezTo>
                    <a:cubicBezTo>
                      <a:pt x="2027" y="3145"/>
                      <a:pt x="2014" y="3144"/>
                      <a:pt x="2001" y="3144"/>
                    </a:cubicBezTo>
                    <a:cubicBezTo>
                      <a:pt x="1406" y="3108"/>
                      <a:pt x="941" y="2620"/>
                      <a:pt x="941" y="2037"/>
                    </a:cubicBezTo>
                    <a:lnTo>
                      <a:pt x="941" y="1739"/>
                    </a:lnTo>
                    <a:cubicBezTo>
                      <a:pt x="941" y="1715"/>
                      <a:pt x="941" y="1703"/>
                      <a:pt x="929" y="1668"/>
                    </a:cubicBezTo>
                    <a:lnTo>
                      <a:pt x="870" y="1537"/>
                    </a:lnTo>
                    <a:cubicBezTo>
                      <a:pt x="810" y="1418"/>
                      <a:pt x="775" y="1287"/>
                      <a:pt x="775" y="1144"/>
                    </a:cubicBezTo>
                    <a:cubicBezTo>
                      <a:pt x="775" y="703"/>
                      <a:pt x="1132" y="346"/>
                      <a:pt x="1584" y="346"/>
                    </a:cubicBezTo>
                    <a:close/>
                    <a:moveTo>
                      <a:pt x="1465" y="3346"/>
                    </a:moveTo>
                    <a:cubicBezTo>
                      <a:pt x="1608" y="3406"/>
                      <a:pt x="1775" y="3453"/>
                      <a:pt x="1953" y="3465"/>
                    </a:cubicBezTo>
                    <a:lnTo>
                      <a:pt x="2001" y="3465"/>
                    </a:lnTo>
                    <a:cubicBezTo>
                      <a:pt x="2180" y="3465"/>
                      <a:pt x="2370" y="3442"/>
                      <a:pt x="2537" y="3370"/>
                    </a:cubicBezTo>
                    <a:lnTo>
                      <a:pt x="2537" y="3584"/>
                    </a:lnTo>
                    <a:cubicBezTo>
                      <a:pt x="2537" y="3632"/>
                      <a:pt x="2549" y="3692"/>
                      <a:pt x="2549" y="3739"/>
                    </a:cubicBezTo>
                    <a:lnTo>
                      <a:pt x="2001" y="4156"/>
                    </a:lnTo>
                    <a:lnTo>
                      <a:pt x="1453" y="3727"/>
                    </a:lnTo>
                    <a:cubicBezTo>
                      <a:pt x="1465" y="3680"/>
                      <a:pt x="1465" y="3632"/>
                      <a:pt x="1465" y="3573"/>
                    </a:cubicBezTo>
                    <a:lnTo>
                      <a:pt x="1465" y="3346"/>
                    </a:lnTo>
                    <a:close/>
                    <a:moveTo>
                      <a:pt x="1251" y="3977"/>
                    </a:moveTo>
                    <a:lnTo>
                      <a:pt x="1834" y="4406"/>
                    </a:lnTo>
                    <a:lnTo>
                      <a:pt x="1834" y="4870"/>
                    </a:lnTo>
                    <a:cubicBezTo>
                      <a:pt x="1334" y="4835"/>
                      <a:pt x="822" y="4680"/>
                      <a:pt x="394" y="4358"/>
                    </a:cubicBezTo>
                    <a:cubicBezTo>
                      <a:pt x="417" y="4335"/>
                      <a:pt x="465" y="4299"/>
                      <a:pt x="501" y="4287"/>
                    </a:cubicBezTo>
                    <a:lnTo>
                      <a:pt x="1132" y="4049"/>
                    </a:lnTo>
                    <a:cubicBezTo>
                      <a:pt x="1179" y="4037"/>
                      <a:pt x="1227" y="4001"/>
                      <a:pt x="1251" y="3977"/>
                    </a:cubicBezTo>
                    <a:close/>
                    <a:moveTo>
                      <a:pt x="2739" y="3989"/>
                    </a:moveTo>
                    <a:cubicBezTo>
                      <a:pt x="2787" y="4025"/>
                      <a:pt x="2822" y="4037"/>
                      <a:pt x="2858" y="4061"/>
                    </a:cubicBezTo>
                    <a:lnTo>
                      <a:pt x="3632" y="4346"/>
                    </a:lnTo>
                    <a:cubicBezTo>
                      <a:pt x="3192" y="4656"/>
                      <a:pt x="2680" y="4835"/>
                      <a:pt x="2168" y="4870"/>
                    </a:cubicBezTo>
                    <a:lnTo>
                      <a:pt x="2168" y="4418"/>
                    </a:lnTo>
                    <a:lnTo>
                      <a:pt x="2739" y="3989"/>
                    </a:lnTo>
                    <a:close/>
                    <a:moveTo>
                      <a:pt x="1596" y="1"/>
                    </a:moveTo>
                    <a:cubicBezTo>
                      <a:pt x="977" y="1"/>
                      <a:pt x="465" y="501"/>
                      <a:pt x="465" y="1132"/>
                    </a:cubicBezTo>
                    <a:cubicBezTo>
                      <a:pt x="465" y="1310"/>
                      <a:pt x="513" y="1501"/>
                      <a:pt x="596" y="1668"/>
                    </a:cubicBezTo>
                    <a:lnTo>
                      <a:pt x="644" y="1751"/>
                    </a:lnTo>
                    <a:lnTo>
                      <a:pt x="644" y="2013"/>
                    </a:lnTo>
                    <a:cubicBezTo>
                      <a:pt x="644" y="2453"/>
                      <a:pt x="858" y="2858"/>
                      <a:pt x="1168" y="3120"/>
                    </a:cubicBezTo>
                    <a:lnTo>
                      <a:pt x="1168" y="3561"/>
                    </a:lnTo>
                    <a:cubicBezTo>
                      <a:pt x="1168" y="3632"/>
                      <a:pt x="1120" y="3704"/>
                      <a:pt x="1048" y="3739"/>
                    </a:cubicBezTo>
                    <a:lnTo>
                      <a:pt x="406" y="3977"/>
                    </a:lnTo>
                    <a:cubicBezTo>
                      <a:pt x="239" y="4037"/>
                      <a:pt x="108" y="4168"/>
                      <a:pt x="36" y="4311"/>
                    </a:cubicBezTo>
                    <a:cubicBezTo>
                      <a:pt x="1" y="4394"/>
                      <a:pt x="25" y="4466"/>
                      <a:pt x="84" y="4513"/>
                    </a:cubicBezTo>
                    <a:cubicBezTo>
                      <a:pt x="644" y="4954"/>
                      <a:pt x="1334" y="5180"/>
                      <a:pt x="2001" y="5180"/>
                    </a:cubicBezTo>
                    <a:cubicBezTo>
                      <a:pt x="2799" y="5180"/>
                      <a:pt x="3596" y="4870"/>
                      <a:pt x="4204" y="4275"/>
                    </a:cubicBezTo>
                    <a:cubicBezTo>
                      <a:pt x="5323" y="3168"/>
                      <a:pt x="5418" y="1406"/>
                      <a:pt x="4442" y="167"/>
                    </a:cubicBezTo>
                    <a:cubicBezTo>
                      <a:pt x="4405" y="124"/>
                      <a:pt x="4351" y="98"/>
                      <a:pt x="4301" y="98"/>
                    </a:cubicBezTo>
                    <a:cubicBezTo>
                      <a:pt x="4269" y="98"/>
                      <a:pt x="4239" y="108"/>
                      <a:pt x="4216" y="132"/>
                    </a:cubicBezTo>
                    <a:cubicBezTo>
                      <a:pt x="4144" y="191"/>
                      <a:pt x="4132" y="298"/>
                      <a:pt x="4192" y="358"/>
                    </a:cubicBezTo>
                    <a:cubicBezTo>
                      <a:pt x="5061" y="1465"/>
                      <a:pt x="4966" y="3049"/>
                      <a:pt x="3965" y="4049"/>
                    </a:cubicBezTo>
                    <a:lnTo>
                      <a:pt x="3906" y="4108"/>
                    </a:lnTo>
                    <a:cubicBezTo>
                      <a:pt x="3870" y="4096"/>
                      <a:pt x="3835" y="4061"/>
                      <a:pt x="3799" y="4049"/>
                    </a:cubicBezTo>
                    <a:lnTo>
                      <a:pt x="2977" y="3739"/>
                    </a:lnTo>
                    <a:cubicBezTo>
                      <a:pt x="2906" y="3704"/>
                      <a:pt x="2858" y="3644"/>
                      <a:pt x="2858" y="3561"/>
                    </a:cubicBezTo>
                    <a:lnTo>
                      <a:pt x="2858" y="3144"/>
                    </a:lnTo>
                    <a:cubicBezTo>
                      <a:pt x="2894" y="3108"/>
                      <a:pt x="2942" y="3084"/>
                      <a:pt x="2965" y="3049"/>
                    </a:cubicBezTo>
                    <a:cubicBezTo>
                      <a:pt x="3239" y="2787"/>
                      <a:pt x="3382" y="2441"/>
                      <a:pt x="3382" y="2072"/>
                    </a:cubicBezTo>
                    <a:lnTo>
                      <a:pt x="3382" y="1751"/>
                    </a:lnTo>
                    <a:lnTo>
                      <a:pt x="3430" y="1668"/>
                    </a:lnTo>
                    <a:cubicBezTo>
                      <a:pt x="3513" y="1501"/>
                      <a:pt x="3561" y="1310"/>
                      <a:pt x="3561" y="1132"/>
                    </a:cubicBezTo>
                    <a:lnTo>
                      <a:pt x="3561" y="167"/>
                    </a:lnTo>
                    <a:cubicBezTo>
                      <a:pt x="3561" y="72"/>
                      <a:pt x="3489" y="1"/>
                      <a:pt x="3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69" name="Google Shape;669;p9"/>
          <p:cNvSpPr/>
          <p:nvPr/>
        </p:nvSpPr>
        <p:spPr>
          <a:xfrm>
            <a:off x="-1548792" y="4700181"/>
            <a:ext cx="23498591" cy="450260"/>
          </a:xfrm>
          <a:custGeom>
            <a:rect b="b" l="l" r="r" t="t"/>
            <a:pathLst>
              <a:path extrusionOk="0" h="450260" w="23498591">
                <a:moveTo>
                  <a:pt x="0" y="0"/>
                </a:moveTo>
                <a:lnTo>
                  <a:pt x="8327624" y="0"/>
                </a:lnTo>
                <a:cubicBezTo>
                  <a:pt x="8656083" y="2229"/>
                  <a:pt x="8622270" y="358157"/>
                  <a:pt x="9009283" y="356116"/>
                </a:cubicBezTo>
                <a:cubicBezTo>
                  <a:pt x="9372108" y="354203"/>
                  <a:pt x="9384442" y="41974"/>
                  <a:pt x="9617086" y="3134"/>
                </a:cubicBezTo>
                <a:lnTo>
                  <a:pt x="9656467" y="0"/>
                </a:lnTo>
                <a:lnTo>
                  <a:pt x="23498591" y="0"/>
                </a:lnTo>
                <a:lnTo>
                  <a:pt x="23498591" y="450260"/>
                </a:lnTo>
                <a:lnTo>
                  <a:pt x="0" y="4502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grpSp>
        <p:nvGrpSpPr>
          <p:cNvPr id="670" name="Google Shape;670;p9"/>
          <p:cNvGrpSpPr/>
          <p:nvPr/>
        </p:nvGrpSpPr>
        <p:grpSpPr>
          <a:xfrm>
            <a:off x="2958661" y="4740873"/>
            <a:ext cx="355434" cy="355815"/>
            <a:chOff x="4673540" y="3680297"/>
            <a:chExt cx="355434" cy="355815"/>
          </a:xfrm>
        </p:grpSpPr>
        <p:sp>
          <p:nvSpPr>
            <p:cNvPr id="671" name="Google Shape;671;p9"/>
            <p:cNvSpPr/>
            <p:nvPr/>
          </p:nvSpPr>
          <p:spPr>
            <a:xfrm>
              <a:off x="4673540" y="3680297"/>
              <a:ext cx="355434" cy="355815"/>
            </a:xfrm>
            <a:custGeom>
              <a:rect b="b" l="l" r="r" t="t"/>
              <a:pathLst>
                <a:path extrusionOk="0" h="11205" w="11193">
                  <a:moveTo>
                    <a:pt x="2012" y="0"/>
                  </a:moveTo>
                  <a:cubicBezTo>
                    <a:pt x="905" y="0"/>
                    <a:pt x="0" y="893"/>
                    <a:pt x="0" y="2013"/>
                  </a:cubicBezTo>
                  <a:lnTo>
                    <a:pt x="0" y="9192"/>
                  </a:lnTo>
                  <a:cubicBezTo>
                    <a:pt x="0" y="10287"/>
                    <a:pt x="893" y="11204"/>
                    <a:pt x="2012" y="11204"/>
                  </a:cubicBezTo>
                  <a:lnTo>
                    <a:pt x="9180" y="11204"/>
                  </a:lnTo>
                  <a:cubicBezTo>
                    <a:pt x="10287" y="11204"/>
                    <a:pt x="11192" y="10311"/>
                    <a:pt x="11192" y="9192"/>
                  </a:cubicBezTo>
                  <a:lnTo>
                    <a:pt x="11192" y="2013"/>
                  </a:lnTo>
                  <a:cubicBezTo>
                    <a:pt x="11180" y="917"/>
                    <a:pt x="10287" y="0"/>
                    <a:pt x="9180" y="0"/>
                  </a:cubicBezTo>
                  <a:lnTo>
                    <a:pt x="8085" y="0"/>
                  </a:lnTo>
                  <a:cubicBezTo>
                    <a:pt x="7989" y="0"/>
                    <a:pt x="7918" y="84"/>
                    <a:pt x="7918" y="167"/>
                  </a:cubicBezTo>
                  <a:cubicBezTo>
                    <a:pt x="7918" y="262"/>
                    <a:pt x="7989" y="334"/>
                    <a:pt x="8085" y="334"/>
                  </a:cubicBezTo>
                  <a:lnTo>
                    <a:pt x="9180" y="334"/>
                  </a:lnTo>
                  <a:cubicBezTo>
                    <a:pt x="10109" y="334"/>
                    <a:pt x="10847" y="1084"/>
                    <a:pt x="10847" y="2001"/>
                  </a:cubicBezTo>
                  <a:lnTo>
                    <a:pt x="10847" y="9180"/>
                  </a:lnTo>
                  <a:cubicBezTo>
                    <a:pt x="10847" y="10097"/>
                    <a:pt x="10109" y="10847"/>
                    <a:pt x="9180" y="10847"/>
                  </a:cubicBezTo>
                  <a:lnTo>
                    <a:pt x="2012" y="10847"/>
                  </a:lnTo>
                  <a:cubicBezTo>
                    <a:pt x="1084" y="10847"/>
                    <a:pt x="345" y="10097"/>
                    <a:pt x="345" y="9180"/>
                  </a:cubicBezTo>
                  <a:lnTo>
                    <a:pt x="345" y="2001"/>
                  </a:lnTo>
                  <a:cubicBezTo>
                    <a:pt x="345" y="1084"/>
                    <a:pt x="1084" y="334"/>
                    <a:pt x="2012" y="334"/>
                  </a:cubicBezTo>
                  <a:lnTo>
                    <a:pt x="7418" y="334"/>
                  </a:lnTo>
                  <a:cubicBezTo>
                    <a:pt x="7501" y="334"/>
                    <a:pt x="7573" y="262"/>
                    <a:pt x="7573" y="167"/>
                  </a:cubicBezTo>
                  <a:cubicBezTo>
                    <a:pt x="7573" y="84"/>
                    <a:pt x="7501" y="0"/>
                    <a:pt x="7418" y="0"/>
                  </a:cubicBezTo>
                  <a:close/>
                </a:path>
              </a:pathLst>
            </a:custGeom>
            <a:solidFill>
              <a:srgbClr val="93B9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4805864" y="3736630"/>
              <a:ext cx="93042" cy="92661"/>
            </a:xfrm>
            <a:custGeom>
              <a:rect b="b" l="l" r="r" t="t"/>
              <a:pathLst>
                <a:path extrusionOk="0" h="2918" w="2930">
                  <a:moveTo>
                    <a:pt x="1477" y="334"/>
                  </a:moveTo>
                  <a:cubicBezTo>
                    <a:pt x="2096" y="334"/>
                    <a:pt x="2608" y="834"/>
                    <a:pt x="2608" y="1465"/>
                  </a:cubicBezTo>
                  <a:cubicBezTo>
                    <a:pt x="2608" y="2084"/>
                    <a:pt x="2096" y="2596"/>
                    <a:pt x="1477" y="2596"/>
                  </a:cubicBezTo>
                  <a:cubicBezTo>
                    <a:pt x="846" y="2596"/>
                    <a:pt x="346" y="2084"/>
                    <a:pt x="346" y="1465"/>
                  </a:cubicBezTo>
                  <a:cubicBezTo>
                    <a:pt x="346" y="834"/>
                    <a:pt x="846" y="334"/>
                    <a:pt x="1477" y="334"/>
                  </a:cubicBezTo>
                  <a:close/>
                  <a:moveTo>
                    <a:pt x="1477" y="0"/>
                  </a:moveTo>
                  <a:cubicBezTo>
                    <a:pt x="667" y="0"/>
                    <a:pt x="12" y="655"/>
                    <a:pt x="12" y="1465"/>
                  </a:cubicBezTo>
                  <a:cubicBezTo>
                    <a:pt x="0" y="2263"/>
                    <a:pt x="655" y="2918"/>
                    <a:pt x="1477" y="2918"/>
                  </a:cubicBezTo>
                  <a:cubicBezTo>
                    <a:pt x="2274" y="2918"/>
                    <a:pt x="2929" y="2263"/>
                    <a:pt x="2929" y="1465"/>
                  </a:cubicBezTo>
                  <a:cubicBezTo>
                    <a:pt x="2929" y="655"/>
                    <a:pt x="2274" y="0"/>
                    <a:pt x="1477" y="0"/>
                  </a:cubicBezTo>
                  <a:close/>
                </a:path>
              </a:pathLst>
            </a:custGeom>
            <a:solidFill>
              <a:srgbClr val="93B9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4779380" y="3841358"/>
              <a:ext cx="143723" cy="138801"/>
            </a:xfrm>
            <a:custGeom>
              <a:rect b="b" l="l" r="r" t="t"/>
              <a:pathLst>
                <a:path extrusionOk="0" h="4371" w="4526">
                  <a:moveTo>
                    <a:pt x="477" y="1"/>
                  </a:moveTo>
                  <a:cubicBezTo>
                    <a:pt x="215" y="1"/>
                    <a:pt x="1" y="203"/>
                    <a:pt x="1" y="477"/>
                  </a:cubicBezTo>
                  <a:lnTo>
                    <a:pt x="1" y="893"/>
                  </a:lnTo>
                  <a:cubicBezTo>
                    <a:pt x="1" y="1155"/>
                    <a:pt x="203" y="1370"/>
                    <a:pt x="477" y="1370"/>
                  </a:cubicBezTo>
                  <a:lnTo>
                    <a:pt x="763" y="1370"/>
                  </a:lnTo>
                  <a:cubicBezTo>
                    <a:pt x="834" y="1370"/>
                    <a:pt x="906" y="1429"/>
                    <a:pt x="906" y="1513"/>
                  </a:cubicBezTo>
                  <a:lnTo>
                    <a:pt x="906" y="2858"/>
                  </a:lnTo>
                  <a:cubicBezTo>
                    <a:pt x="906" y="2929"/>
                    <a:pt x="846" y="3001"/>
                    <a:pt x="763" y="3001"/>
                  </a:cubicBezTo>
                  <a:lnTo>
                    <a:pt x="572" y="3001"/>
                  </a:lnTo>
                  <a:cubicBezTo>
                    <a:pt x="299" y="3001"/>
                    <a:pt x="96" y="3215"/>
                    <a:pt x="96" y="3477"/>
                  </a:cubicBezTo>
                  <a:lnTo>
                    <a:pt x="96" y="3894"/>
                  </a:lnTo>
                  <a:cubicBezTo>
                    <a:pt x="96" y="4168"/>
                    <a:pt x="299" y="4370"/>
                    <a:pt x="572" y="4370"/>
                  </a:cubicBezTo>
                  <a:lnTo>
                    <a:pt x="4049" y="4370"/>
                  </a:lnTo>
                  <a:cubicBezTo>
                    <a:pt x="4311" y="4370"/>
                    <a:pt x="4525" y="4168"/>
                    <a:pt x="4525" y="3894"/>
                  </a:cubicBezTo>
                  <a:lnTo>
                    <a:pt x="4525" y="3477"/>
                  </a:lnTo>
                  <a:cubicBezTo>
                    <a:pt x="4525" y="3215"/>
                    <a:pt x="4311" y="3001"/>
                    <a:pt x="4049" y="3001"/>
                  </a:cubicBezTo>
                  <a:lnTo>
                    <a:pt x="3859" y="3001"/>
                  </a:lnTo>
                  <a:cubicBezTo>
                    <a:pt x="3787" y="3001"/>
                    <a:pt x="3704" y="2941"/>
                    <a:pt x="3704" y="2858"/>
                  </a:cubicBezTo>
                  <a:lnTo>
                    <a:pt x="3704" y="477"/>
                  </a:lnTo>
                  <a:cubicBezTo>
                    <a:pt x="3704" y="203"/>
                    <a:pt x="3501" y="1"/>
                    <a:pt x="3228" y="1"/>
                  </a:cubicBezTo>
                  <a:lnTo>
                    <a:pt x="1442" y="1"/>
                  </a:lnTo>
                  <a:cubicBezTo>
                    <a:pt x="1358" y="1"/>
                    <a:pt x="1287" y="72"/>
                    <a:pt x="1287" y="155"/>
                  </a:cubicBezTo>
                  <a:cubicBezTo>
                    <a:pt x="1287" y="251"/>
                    <a:pt x="1358" y="322"/>
                    <a:pt x="1442" y="322"/>
                  </a:cubicBezTo>
                  <a:lnTo>
                    <a:pt x="3228" y="322"/>
                  </a:lnTo>
                  <a:cubicBezTo>
                    <a:pt x="3311" y="322"/>
                    <a:pt x="3382" y="382"/>
                    <a:pt x="3382" y="477"/>
                  </a:cubicBezTo>
                  <a:lnTo>
                    <a:pt x="3382" y="2858"/>
                  </a:lnTo>
                  <a:cubicBezTo>
                    <a:pt x="3382" y="3120"/>
                    <a:pt x="3585" y="3334"/>
                    <a:pt x="3859" y="3334"/>
                  </a:cubicBezTo>
                  <a:lnTo>
                    <a:pt x="4049" y="3334"/>
                  </a:lnTo>
                  <a:cubicBezTo>
                    <a:pt x="4121" y="3334"/>
                    <a:pt x="4204" y="3394"/>
                    <a:pt x="4204" y="3477"/>
                  </a:cubicBezTo>
                  <a:lnTo>
                    <a:pt x="4204" y="3894"/>
                  </a:lnTo>
                  <a:cubicBezTo>
                    <a:pt x="4204" y="3965"/>
                    <a:pt x="4132" y="4049"/>
                    <a:pt x="4049" y="4049"/>
                  </a:cubicBezTo>
                  <a:lnTo>
                    <a:pt x="572" y="4049"/>
                  </a:lnTo>
                  <a:cubicBezTo>
                    <a:pt x="489" y="4049"/>
                    <a:pt x="418" y="3989"/>
                    <a:pt x="418" y="3894"/>
                  </a:cubicBezTo>
                  <a:lnTo>
                    <a:pt x="418" y="3477"/>
                  </a:lnTo>
                  <a:cubicBezTo>
                    <a:pt x="418" y="3406"/>
                    <a:pt x="477" y="3334"/>
                    <a:pt x="572" y="3334"/>
                  </a:cubicBezTo>
                  <a:lnTo>
                    <a:pt x="763" y="3334"/>
                  </a:lnTo>
                  <a:cubicBezTo>
                    <a:pt x="1025" y="3334"/>
                    <a:pt x="1239" y="3120"/>
                    <a:pt x="1239" y="2858"/>
                  </a:cubicBezTo>
                  <a:lnTo>
                    <a:pt x="1239" y="1513"/>
                  </a:lnTo>
                  <a:cubicBezTo>
                    <a:pt x="1239" y="1251"/>
                    <a:pt x="1025" y="1036"/>
                    <a:pt x="763" y="1036"/>
                  </a:cubicBezTo>
                  <a:lnTo>
                    <a:pt x="477" y="1036"/>
                  </a:lnTo>
                  <a:cubicBezTo>
                    <a:pt x="406" y="1036"/>
                    <a:pt x="334" y="977"/>
                    <a:pt x="334" y="893"/>
                  </a:cubicBezTo>
                  <a:lnTo>
                    <a:pt x="334" y="477"/>
                  </a:lnTo>
                  <a:cubicBezTo>
                    <a:pt x="334" y="393"/>
                    <a:pt x="394" y="322"/>
                    <a:pt x="477" y="322"/>
                  </a:cubicBezTo>
                  <a:lnTo>
                    <a:pt x="787" y="322"/>
                  </a:lnTo>
                  <a:cubicBezTo>
                    <a:pt x="882" y="322"/>
                    <a:pt x="953" y="251"/>
                    <a:pt x="953" y="155"/>
                  </a:cubicBezTo>
                  <a:cubicBezTo>
                    <a:pt x="953" y="72"/>
                    <a:pt x="882" y="1"/>
                    <a:pt x="787" y="1"/>
                  </a:cubicBezTo>
                  <a:close/>
                </a:path>
              </a:pathLst>
            </a:custGeom>
            <a:solidFill>
              <a:srgbClr val="93B9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4" name="Google Shape;674;p9"/>
          <p:cNvGrpSpPr/>
          <p:nvPr/>
        </p:nvGrpSpPr>
        <p:grpSpPr>
          <a:xfrm>
            <a:off x="4374141" y="4759340"/>
            <a:ext cx="353954" cy="318880"/>
            <a:chOff x="3988156" y="3380210"/>
            <a:chExt cx="353954" cy="318880"/>
          </a:xfrm>
        </p:grpSpPr>
        <p:sp>
          <p:nvSpPr>
            <p:cNvPr id="675" name="Google Shape;675;p9"/>
            <p:cNvSpPr/>
            <p:nvPr/>
          </p:nvSpPr>
          <p:spPr>
            <a:xfrm>
              <a:off x="4134053" y="3446156"/>
              <a:ext cx="28454" cy="49269"/>
            </a:xfrm>
            <a:custGeom>
              <a:rect b="b" l="l" r="r" t="t"/>
              <a:pathLst>
                <a:path extrusionOk="0" h="1548" w="894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4188988" y="3398001"/>
              <a:ext cx="81510" cy="81510"/>
            </a:xfrm>
            <a:custGeom>
              <a:rect b="b" l="l" r="r" t="t"/>
              <a:pathLst>
                <a:path extrusionOk="0" h="2561" w="2561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4090863" y="3380210"/>
              <a:ext cx="195930" cy="146311"/>
            </a:xfrm>
            <a:custGeom>
              <a:rect b="b" l="l" r="r" t="t"/>
              <a:pathLst>
                <a:path extrusionOk="0" h="4597" w="6156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4215914" y="3415061"/>
              <a:ext cx="28072" cy="49301"/>
            </a:xfrm>
            <a:custGeom>
              <a:rect b="b" l="l" r="r" t="t"/>
              <a:pathLst>
                <a:path extrusionOk="0" h="1549" w="882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3988156" y="3495935"/>
              <a:ext cx="353954" cy="203155"/>
            </a:xfrm>
            <a:custGeom>
              <a:rect b="b" l="l" r="r" t="t"/>
              <a:pathLst>
                <a:path extrusionOk="0" h="6383" w="11121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0" name="Google Shape;680;p9"/>
          <p:cNvGrpSpPr/>
          <p:nvPr/>
        </p:nvGrpSpPr>
        <p:grpSpPr>
          <a:xfrm>
            <a:off x="5761688" y="4755251"/>
            <a:ext cx="446826" cy="327059"/>
            <a:chOff x="5733194" y="2431718"/>
            <a:chExt cx="446826" cy="327059"/>
          </a:xfrm>
        </p:grpSpPr>
        <p:sp>
          <p:nvSpPr>
            <p:cNvPr id="681" name="Google Shape;681;p9"/>
            <p:cNvSpPr/>
            <p:nvPr/>
          </p:nvSpPr>
          <p:spPr>
            <a:xfrm>
              <a:off x="6032946" y="2474145"/>
              <a:ext cx="56112" cy="20115"/>
            </a:xfrm>
            <a:custGeom>
              <a:rect b="b" l="l" r="r" t="t"/>
              <a:pathLst>
                <a:path extrusionOk="0" h="632" w="1763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441" y="417"/>
                    <a:pt x="1108" y="453"/>
                    <a:pt x="1429" y="620"/>
                  </a:cubicBezTo>
                  <a:cubicBezTo>
                    <a:pt x="1465" y="632"/>
                    <a:pt x="1489" y="632"/>
                    <a:pt x="1525" y="632"/>
                  </a:cubicBezTo>
                  <a:cubicBezTo>
                    <a:pt x="1596" y="632"/>
                    <a:pt x="1668" y="584"/>
                    <a:pt x="1703" y="513"/>
                  </a:cubicBezTo>
                  <a:cubicBezTo>
                    <a:pt x="1763" y="417"/>
                    <a:pt x="1727" y="298"/>
                    <a:pt x="1632" y="239"/>
                  </a:cubicBezTo>
                  <a:cubicBezTo>
                    <a:pt x="1156" y="1"/>
                    <a:pt x="26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5733194" y="2431718"/>
              <a:ext cx="446826" cy="327059"/>
            </a:xfrm>
            <a:custGeom>
              <a:rect b="b" l="l" r="r" t="t"/>
              <a:pathLst>
                <a:path extrusionOk="0" h="10276" w="14039">
                  <a:moveTo>
                    <a:pt x="11621" y="655"/>
                  </a:moveTo>
                  <a:lnTo>
                    <a:pt x="11621" y="1500"/>
                  </a:lnTo>
                  <a:cubicBezTo>
                    <a:pt x="11621" y="1631"/>
                    <a:pt x="11598" y="1762"/>
                    <a:pt x="11538" y="1905"/>
                  </a:cubicBezTo>
                  <a:lnTo>
                    <a:pt x="11431" y="2108"/>
                  </a:lnTo>
                  <a:cubicBezTo>
                    <a:pt x="11419" y="2143"/>
                    <a:pt x="11419" y="2167"/>
                    <a:pt x="11419" y="2203"/>
                  </a:cubicBezTo>
                  <a:lnTo>
                    <a:pt x="11419" y="2631"/>
                  </a:lnTo>
                  <a:cubicBezTo>
                    <a:pt x="11419" y="2929"/>
                    <a:pt x="11300" y="3215"/>
                    <a:pt x="11074" y="3429"/>
                  </a:cubicBezTo>
                  <a:cubicBezTo>
                    <a:pt x="10858" y="3634"/>
                    <a:pt x="10599" y="3751"/>
                    <a:pt x="10317" y="3751"/>
                  </a:cubicBezTo>
                  <a:cubicBezTo>
                    <a:pt x="10303" y="3751"/>
                    <a:pt x="10290" y="3751"/>
                    <a:pt x="10276" y="3751"/>
                  </a:cubicBezTo>
                  <a:cubicBezTo>
                    <a:pt x="9657" y="3739"/>
                    <a:pt x="9181" y="3215"/>
                    <a:pt x="9181" y="2584"/>
                  </a:cubicBezTo>
                  <a:lnTo>
                    <a:pt x="9181" y="2203"/>
                  </a:lnTo>
                  <a:cubicBezTo>
                    <a:pt x="9181" y="2167"/>
                    <a:pt x="9181" y="2143"/>
                    <a:pt x="9169" y="2108"/>
                  </a:cubicBezTo>
                  <a:lnTo>
                    <a:pt x="9038" y="1857"/>
                  </a:lnTo>
                  <a:cubicBezTo>
                    <a:pt x="8990" y="1762"/>
                    <a:pt x="8966" y="1667"/>
                    <a:pt x="8966" y="1560"/>
                  </a:cubicBezTo>
                  <a:lnTo>
                    <a:pt x="8966" y="1548"/>
                  </a:lnTo>
                  <a:cubicBezTo>
                    <a:pt x="8966" y="1048"/>
                    <a:pt x="9359" y="655"/>
                    <a:pt x="9859" y="655"/>
                  </a:cubicBezTo>
                  <a:close/>
                  <a:moveTo>
                    <a:pt x="4156" y="429"/>
                  </a:moveTo>
                  <a:cubicBezTo>
                    <a:pt x="4513" y="429"/>
                    <a:pt x="4823" y="560"/>
                    <a:pt x="5061" y="822"/>
                  </a:cubicBezTo>
                  <a:cubicBezTo>
                    <a:pt x="5299" y="1072"/>
                    <a:pt x="5442" y="1417"/>
                    <a:pt x="5478" y="1786"/>
                  </a:cubicBezTo>
                  <a:cubicBezTo>
                    <a:pt x="5513" y="2215"/>
                    <a:pt x="5656" y="3108"/>
                    <a:pt x="5847" y="3643"/>
                  </a:cubicBezTo>
                  <a:lnTo>
                    <a:pt x="5835" y="3643"/>
                  </a:lnTo>
                  <a:cubicBezTo>
                    <a:pt x="5525" y="3762"/>
                    <a:pt x="4882" y="3941"/>
                    <a:pt x="4132" y="3941"/>
                  </a:cubicBezTo>
                  <a:cubicBezTo>
                    <a:pt x="4077" y="3944"/>
                    <a:pt x="4021" y="3945"/>
                    <a:pt x="3967" y="3945"/>
                  </a:cubicBezTo>
                  <a:cubicBezTo>
                    <a:pt x="3330" y="3945"/>
                    <a:pt x="2762" y="3765"/>
                    <a:pt x="2477" y="3655"/>
                  </a:cubicBezTo>
                  <a:cubicBezTo>
                    <a:pt x="2656" y="3108"/>
                    <a:pt x="2799" y="2215"/>
                    <a:pt x="2835" y="1786"/>
                  </a:cubicBezTo>
                  <a:cubicBezTo>
                    <a:pt x="2858" y="1417"/>
                    <a:pt x="3013" y="1072"/>
                    <a:pt x="3251" y="822"/>
                  </a:cubicBezTo>
                  <a:cubicBezTo>
                    <a:pt x="3501" y="560"/>
                    <a:pt x="3811" y="429"/>
                    <a:pt x="4156" y="429"/>
                  </a:cubicBezTo>
                  <a:close/>
                  <a:moveTo>
                    <a:pt x="10752" y="4096"/>
                  </a:moveTo>
                  <a:cubicBezTo>
                    <a:pt x="10752" y="4155"/>
                    <a:pt x="10764" y="4215"/>
                    <a:pt x="10776" y="4274"/>
                  </a:cubicBezTo>
                  <a:lnTo>
                    <a:pt x="10609" y="4429"/>
                  </a:lnTo>
                  <a:cubicBezTo>
                    <a:pt x="10526" y="4524"/>
                    <a:pt x="10419" y="4572"/>
                    <a:pt x="10300" y="4572"/>
                  </a:cubicBezTo>
                  <a:cubicBezTo>
                    <a:pt x="10181" y="4572"/>
                    <a:pt x="10062" y="4524"/>
                    <a:pt x="9990" y="4429"/>
                  </a:cubicBezTo>
                  <a:lnTo>
                    <a:pt x="9823" y="4274"/>
                  </a:lnTo>
                  <a:cubicBezTo>
                    <a:pt x="9835" y="4215"/>
                    <a:pt x="9859" y="4155"/>
                    <a:pt x="9859" y="4096"/>
                  </a:cubicBezTo>
                  <a:cubicBezTo>
                    <a:pt x="9990" y="4132"/>
                    <a:pt x="10121" y="4167"/>
                    <a:pt x="10252" y="4167"/>
                  </a:cubicBezTo>
                  <a:lnTo>
                    <a:pt x="10300" y="4167"/>
                  </a:lnTo>
                  <a:cubicBezTo>
                    <a:pt x="10455" y="4167"/>
                    <a:pt x="10609" y="4132"/>
                    <a:pt x="10752" y="4096"/>
                  </a:cubicBezTo>
                  <a:close/>
                  <a:moveTo>
                    <a:pt x="4692" y="4358"/>
                  </a:moveTo>
                  <a:cubicBezTo>
                    <a:pt x="4763" y="4524"/>
                    <a:pt x="4918" y="4644"/>
                    <a:pt x="5097" y="4691"/>
                  </a:cubicBezTo>
                  <a:lnTo>
                    <a:pt x="5835" y="4894"/>
                  </a:lnTo>
                  <a:cubicBezTo>
                    <a:pt x="6025" y="4953"/>
                    <a:pt x="6168" y="5132"/>
                    <a:pt x="6168" y="5322"/>
                  </a:cubicBezTo>
                  <a:lnTo>
                    <a:pt x="6168" y="7251"/>
                  </a:lnTo>
                  <a:cubicBezTo>
                    <a:pt x="6168" y="7501"/>
                    <a:pt x="5954" y="7692"/>
                    <a:pt x="5716" y="7692"/>
                  </a:cubicBezTo>
                  <a:lnTo>
                    <a:pt x="5704" y="7692"/>
                  </a:lnTo>
                  <a:lnTo>
                    <a:pt x="5704" y="6144"/>
                  </a:lnTo>
                  <a:cubicBezTo>
                    <a:pt x="5668" y="5787"/>
                    <a:pt x="5394" y="5501"/>
                    <a:pt x="5025" y="5501"/>
                  </a:cubicBezTo>
                  <a:lnTo>
                    <a:pt x="3275" y="5501"/>
                  </a:lnTo>
                  <a:cubicBezTo>
                    <a:pt x="2918" y="5501"/>
                    <a:pt x="2632" y="5787"/>
                    <a:pt x="2632" y="6144"/>
                  </a:cubicBezTo>
                  <a:lnTo>
                    <a:pt x="2632" y="7692"/>
                  </a:lnTo>
                  <a:lnTo>
                    <a:pt x="2620" y="7692"/>
                  </a:lnTo>
                  <a:cubicBezTo>
                    <a:pt x="2370" y="7692"/>
                    <a:pt x="2180" y="7489"/>
                    <a:pt x="2180" y="7251"/>
                  </a:cubicBezTo>
                  <a:lnTo>
                    <a:pt x="2180" y="5322"/>
                  </a:lnTo>
                  <a:cubicBezTo>
                    <a:pt x="2180" y="5132"/>
                    <a:pt x="2311" y="4941"/>
                    <a:pt x="2501" y="4894"/>
                  </a:cubicBezTo>
                  <a:lnTo>
                    <a:pt x="3251" y="4691"/>
                  </a:lnTo>
                  <a:cubicBezTo>
                    <a:pt x="3430" y="4644"/>
                    <a:pt x="3561" y="4524"/>
                    <a:pt x="3644" y="4358"/>
                  </a:cubicBezTo>
                  <a:cubicBezTo>
                    <a:pt x="3811" y="4370"/>
                    <a:pt x="3989" y="4394"/>
                    <a:pt x="4168" y="4394"/>
                  </a:cubicBezTo>
                  <a:cubicBezTo>
                    <a:pt x="4347" y="4394"/>
                    <a:pt x="4525" y="4370"/>
                    <a:pt x="4692" y="4358"/>
                  </a:cubicBezTo>
                  <a:close/>
                  <a:moveTo>
                    <a:pt x="10526" y="5906"/>
                  </a:moveTo>
                  <a:cubicBezTo>
                    <a:pt x="10538" y="5906"/>
                    <a:pt x="10538" y="5906"/>
                    <a:pt x="10538" y="5918"/>
                  </a:cubicBezTo>
                  <a:lnTo>
                    <a:pt x="10538" y="7680"/>
                  </a:lnTo>
                  <a:cubicBezTo>
                    <a:pt x="10538" y="7692"/>
                    <a:pt x="10538" y="7692"/>
                    <a:pt x="10526" y="7692"/>
                  </a:cubicBezTo>
                  <a:lnTo>
                    <a:pt x="7895" y="7692"/>
                  </a:lnTo>
                  <a:cubicBezTo>
                    <a:pt x="7871" y="7692"/>
                    <a:pt x="7871" y="7692"/>
                    <a:pt x="7871" y="7680"/>
                  </a:cubicBezTo>
                  <a:lnTo>
                    <a:pt x="7871" y="5918"/>
                  </a:lnTo>
                  <a:lnTo>
                    <a:pt x="10526" y="5906"/>
                  </a:lnTo>
                  <a:close/>
                  <a:moveTo>
                    <a:pt x="11050" y="4596"/>
                  </a:moveTo>
                  <a:lnTo>
                    <a:pt x="11228" y="4691"/>
                  </a:lnTo>
                  <a:lnTo>
                    <a:pt x="11967" y="4894"/>
                  </a:lnTo>
                  <a:cubicBezTo>
                    <a:pt x="12157" y="4953"/>
                    <a:pt x="12300" y="5132"/>
                    <a:pt x="12300" y="5322"/>
                  </a:cubicBezTo>
                  <a:lnTo>
                    <a:pt x="12300" y="7251"/>
                  </a:lnTo>
                  <a:cubicBezTo>
                    <a:pt x="12300" y="7501"/>
                    <a:pt x="12086" y="7692"/>
                    <a:pt x="11848" y="7692"/>
                  </a:cubicBezTo>
                  <a:lnTo>
                    <a:pt x="10955" y="7692"/>
                  </a:lnTo>
                  <a:lnTo>
                    <a:pt x="10955" y="7680"/>
                  </a:lnTo>
                  <a:lnTo>
                    <a:pt x="10955" y="7227"/>
                  </a:lnTo>
                  <a:lnTo>
                    <a:pt x="11621" y="7227"/>
                  </a:lnTo>
                  <a:cubicBezTo>
                    <a:pt x="11740" y="7227"/>
                    <a:pt x="11836" y="7144"/>
                    <a:pt x="11836" y="7025"/>
                  </a:cubicBezTo>
                  <a:lnTo>
                    <a:pt x="11836" y="5715"/>
                  </a:lnTo>
                  <a:cubicBezTo>
                    <a:pt x="11836" y="5596"/>
                    <a:pt x="11740" y="5501"/>
                    <a:pt x="11621" y="5501"/>
                  </a:cubicBezTo>
                  <a:cubicBezTo>
                    <a:pt x="11502" y="5501"/>
                    <a:pt x="11419" y="5596"/>
                    <a:pt x="11419" y="5715"/>
                  </a:cubicBezTo>
                  <a:lnTo>
                    <a:pt x="11419" y="6834"/>
                  </a:lnTo>
                  <a:lnTo>
                    <a:pt x="10955" y="6834"/>
                  </a:lnTo>
                  <a:lnTo>
                    <a:pt x="10955" y="5941"/>
                  </a:lnTo>
                  <a:cubicBezTo>
                    <a:pt x="10955" y="5691"/>
                    <a:pt x="10764" y="5525"/>
                    <a:pt x="10538" y="5525"/>
                  </a:cubicBezTo>
                  <a:lnTo>
                    <a:pt x="8335" y="5525"/>
                  </a:lnTo>
                  <a:lnTo>
                    <a:pt x="8335" y="5322"/>
                  </a:lnTo>
                  <a:lnTo>
                    <a:pt x="8299" y="5322"/>
                  </a:lnTo>
                  <a:cubicBezTo>
                    <a:pt x="8299" y="5132"/>
                    <a:pt x="8442" y="4941"/>
                    <a:pt x="8633" y="4894"/>
                  </a:cubicBezTo>
                  <a:lnTo>
                    <a:pt x="9383" y="4691"/>
                  </a:lnTo>
                  <a:cubicBezTo>
                    <a:pt x="9442" y="4667"/>
                    <a:pt x="9490" y="4644"/>
                    <a:pt x="9562" y="4596"/>
                  </a:cubicBezTo>
                  <a:lnTo>
                    <a:pt x="9693" y="4727"/>
                  </a:lnTo>
                  <a:cubicBezTo>
                    <a:pt x="9859" y="4894"/>
                    <a:pt x="10062" y="4989"/>
                    <a:pt x="10300" y="4989"/>
                  </a:cubicBezTo>
                  <a:cubicBezTo>
                    <a:pt x="10526" y="4989"/>
                    <a:pt x="10752" y="4894"/>
                    <a:pt x="10907" y="4727"/>
                  </a:cubicBezTo>
                  <a:lnTo>
                    <a:pt x="11050" y="4596"/>
                  </a:lnTo>
                  <a:close/>
                  <a:moveTo>
                    <a:pt x="2632" y="8108"/>
                  </a:moveTo>
                  <a:lnTo>
                    <a:pt x="2632" y="8573"/>
                  </a:lnTo>
                  <a:lnTo>
                    <a:pt x="846" y="8573"/>
                  </a:lnTo>
                  <a:lnTo>
                    <a:pt x="846" y="8108"/>
                  </a:lnTo>
                  <a:close/>
                  <a:moveTo>
                    <a:pt x="13157" y="8108"/>
                  </a:moveTo>
                  <a:lnTo>
                    <a:pt x="13157" y="8573"/>
                  </a:lnTo>
                  <a:lnTo>
                    <a:pt x="5668" y="8573"/>
                  </a:lnTo>
                  <a:lnTo>
                    <a:pt x="5668" y="8108"/>
                  </a:lnTo>
                  <a:close/>
                  <a:moveTo>
                    <a:pt x="5049" y="5906"/>
                  </a:moveTo>
                  <a:cubicBezTo>
                    <a:pt x="5180" y="5906"/>
                    <a:pt x="5287" y="6013"/>
                    <a:pt x="5287" y="6144"/>
                  </a:cubicBezTo>
                  <a:lnTo>
                    <a:pt x="5287" y="9001"/>
                  </a:lnTo>
                  <a:lnTo>
                    <a:pt x="3049" y="9001"/>
                  </a:lnTo>
                  <a:lnTo>
                    <a:pt x="3049" y="6144"/>
                  </a:lnTo>
                  <a:cubicBezTo>
                    <a:pt x="3049" y="6013"/>
                    <a:pt x="3156" y="5906"/>
                    <a:pt x="3287" y="5906"/>
                  </a:cubicBezTo>
                  <a:close/>
                  <a:moveTo>
                    <a:pt x="4168" y="0"/>
                  </a:moveTo>
                  <a:cubicBezTo>
                    <a:pt x="3239" y="0"/>
                    <a:pt x="2501" y="738"/>
                    <a:pt x="2430" y="1738"/>
                  </a:cubicBezTo>
                  <a:cubicBezTo>
                    <a:pt x="2394" y="2155"/>
                    <a:pt x="2263" y="2989"/>
                    <a:pt x="2084" y="3477"/>
                  </a:cubicBezTo>
                  <a:cubicBezTo>
                    <a:pt x="2037" y="3584"/>
                    <a:pt x="2049" y="3703"/>
                    <a:pt x="2096" y="3810"/>
                  </a:cubicBezTo>
                  <a:cubicBezTo>
                    <a:pt x="2144" y="3905"/>
                    <a:pt x="2239" y="3989"/>
                    <a:pt x="2334" y="4024"/>
                  </a:cubicBezTo>
                  <a:cubicBezTo>
                    <a:pt x="2513" y="4084"/>
                    <a:pt x="2811" y="4179"/>
                    <a:pt x="3156" y="4251"/>
                  </a:cubicBezTo>
                  <a:cubicBezTo>
                    <a:pt x="3144" y="4251"/>
                    <a:pt x="3144" y="4251"/>
                    <a:pt x="3120" y="4263"/>
                  </a:cubicBezTo>
                  <a:lnTo>
                    <a:pt x="2382" y="4477"/>
                  </a:lnTo>
                  <a:cubicBezTo>
                    <a:pt x="2013" y="4584"/>
                    <a:pt x="1751" y="4917"/>
                    <a:pt x="1751" y="5310"/>
                  </a:cubicBezTo>
                  <a:lnTo>
                    <a:pt x="1751" y="7227"/>
                  </a:lnTo>
                  <a:cubicBezTo>
                    <a:pt x="1751" y="7394"/>
                    <a:pt x="1799" y="7561"/>
                    <a:pt x="1894" y="7680"/>
                  </a:cubicBezTo>
                  <a:lnTo>
                    <a:pt x="203" y="7680"/>
                  </a:lnTo>
                  <a:cubicBezTo>
                    <a:pt x="84" y="7680"/>
                    <a:pt x="1" y="7763"/>
                    <a:pt x="1" y="7882"/>
                  </a:cubicBezTo>
                  <a:cubicBezTo>
                    <a:pt x="1" y="8001"/>
                    <a:pt x="84" y="8096"/>
                    <a:pt x="203" y="8096"/>
                  </a:cubicBezTo>
                  <a:lnTo>
                    <a:pt x="441" y="8096"/>
                  </a:lnTo>
                  <a:lnTo>
                    <a:pt x="441" y="10073"/>
                  </a:lnTo>
                  <a:cubicBezTo>
                    <a:pt x="441" y="10192"/>
                    <a:pt x="537" y="10275"/>
                    <a:pt x="656" y="10275"/>
                  </a:cubicBezTo>
                  <a:cubicBezTo>
                    <a:pt x="775" y="10275"/>
                    <a:pt x="858" y="10192"/>
                    <a:pt x="858" y="10073"/>
                  </a:cubicBezTo>
                  <a:lnTo>
                    <a:pt x="858" y="8954"/>
                  </a:lnTo>
                  <a:lnTo>
                    <a:pt x="2644" y="8954"/>
                  </a:lnTo>
                  <a:lnTo>
                    <a:pt x="2644" y="10073"/>
                  </a:lnTo>
                  <a:cubicBezTo>
                    <a:pt x="2644" y="10192"/>
                    <a:pt x="2739" y="10275"/>
                    <a:pt x="2858" y="10275"/>
                  </a:cubicBezTo>
                  <a:cubicBezTo>
                    <a:pt x="2977" y="10275"/>
                    <a:pt x="3073" y="10192"/>
                    <a:pt x="3073" y="10073"/>
                  </a:cubicBezTo>
                  <a:lnTo>
                    <a:pt x="3073" y="9406"/>
                  </a:lnTo>
                  <a:lnTo>
                    <a:pt x="5287" y="9406"/>
                  </a:lnTo>
                  <a:lnTo>
                    <a:pt x="5287" y="10073"/>
                  </a:lnTo>
                  <a:cubicBezTo>
                    <a:pt x="5287" y="10192"/>
                    <a:pt x="5371" y="10275"/>
                    <a:pt x="5490" y="10275"/>
                  </a:cubicBezTo>
                  <a:cubicBezTo>
                    <a:pt x="5609" y="10275"/>
                    <a:pt x="5704" y="10192"/>
                    <a:pt x="5704" y="10073"/>
                  </a:cubicBezTo>
                  <a:lnTo>
                    <a:pt x="5704" y="8954"/>
                  </a:lnTo>
                  <a:lnTo>
                    <a:pt x="13169" y="8954"/>
                  </a:lnTo>
                  <a:lnTo>
                    <a:pt x="13169" y="10073"/>
                  </a:lnTo>
                  <a:cubicBezTo>
                    <a:pt x="13169" y="10192"/>
                    <a:pt x="13264" y="10275"/>
                    <a:pt x="13383" y="10275"/>
                  </a:cubicBezTo>
                  <a:cubicBezTo>
                    <a:pt x="13503" y="10275"/>
                    <a:pt x="13586" y="10192"/>
                    <a:pt x="13586" y="10073"/>
                  </a:cubicBezTo>
                  <a:lnTo>
                    <a:pt x="13586" y="8096"/>
                  </a:lnTo>
                  <a:lnTo>
                    <a:pt x="13824" y="8096"/>
                  </a:lnTo>
                  <a:cubicBezTo>
                    <a:pt x="13943" y="8096"/>
                    <a:pt x="14038" y="8001"/>
                    <a:pt x="14038" y="7882"/>
                  </a:cubicBezTo>
                  <a:cubicBezTo>
                    <a:pt x="14003" y="7787"/>
                    <a:pt x="13919" y="7692"/>
                    <a:pt x="13800" y="7692"/>
                  </a:cubicBezTo>
                  <a:lnTo>
                    <a:pt x="12562" y="7692"/>
                  </a:lnTo>
                  <a:cubicBezTo>
                    <a:pt x="12633" y="7561"/>
                    <a:pt x="12693" y="7406"/>
                    <a:pt x="12693" y="7251"/>
                  </a:cubicBezTo>
                  <a:lnTo>
                    <a:pt x="12693" y="5322"/>
                  </a:lnTo>
                  <a:cubicBezTo>
                    <a:pt x="12693" y="4941"/>
                    <a:pt x="12443" y="4596"/>
                    <a:pt x="12074" y="4489"/>
                  </a:cubicBezTo>
                  <a:lnTo>
                    <a:pt x="11324" y="4286"/>
                  </a:lnTo>
                  <a:cubicBezTo>
                    <a:pt x="11228" y="4251"/>
                    <a:pt x="11169" y="4167"/>
                    <a:pt x="11169" y="4060"/>
                  </a:cubicBezTo>
                  <a:lnTo>
                    <a:pt x="11169" y="3893"/>
                  </a:lnTo>
                  <a:cubicBezTo>
                    <a:pt x="11240" y="3858"/>
                    <a:pt x="11300" y="3798"/>
                    <a:pt x="11359" y="3739"/>
                  </a:cubicBezTo>
                  <a:cubicBezTo>
                    <a:pt x="11657" y="3453"/>
                    <a:pt x="11824" y="3060"/>
                    <a:pt x="11824" y="2643"/>
                  </a:cubicBezTo>
                  <a:lnTo>
                    <a:pt x="11824" y="2262"/>
                  </a:lnTo>
                  <a:lnTo>
                    <a:pt x="11895" y="2096"/>
                  </a:lnTo>
                  <a:cubicBezTo>
                    <a:pt x="11979" y="1917"/>
                    <a:pt x="12026" y="1703"/>
                    <a:pt x="12026" y="1512"/>
                  </a:cubicBezTo>
                  <a:lnTo>
                    <a:pt x="12026" y="453"/>
                  </a:lnTo>
                  <a:cubicBezTo>
                    <a:pt x="12026" y="333"/>
                    <a:pt x="11943" y="250"/>
                    <a:pt x="11824" y="250"/>
                  </a:cubicBezTo>
                  <a:lnTo>
                    <a:pt x="9859" y="250"/>
                  </a:lnTo>
                  <a:cubicBezTo>
                    <a:pt x="9145" y="250"/>
                    <a:pt x="8561" y="834"/>
                    <a:pt x="8561" y="1548"/>
                  </a:cubicBezTo>
                  <a:lnTo>
                    <a:pt x="8561" y="1560"/>
                  </a:lnTo>
                  <a:cubicBezTo>
                    <a:pt x="8561" y="1727"/>
                    <a:pt x="8597" y="1881"/>
                    <a:pt x="8680" y="2036"/>
                  </a:cubicBezTo>
                  <a:lnTo>
                    <a:pt x="8788" y="2238"/>
                  </a:lnTo>
                  <a:lnTo>
                    <a:pt x="8788" y="2572"/>
                  </a:lnTo>
                  <a:cubicBezTo>
                    <a:pt x="8788" y="3108"/>
                    <a:pt x="9050" y="3584"/>
                    <a:pt x="9442" y="3870"/>
                  </a:cubicBezTo>
                  <a:lnTo>
                    <a:pt x="9442" y="4048"/>
                  </a:lnTo>
                  <a:cubicBezTo>
                    <a:pt x="9442" y="4143"/>
                    <a:pt x="9359" y="4239"/>
                    <a:pt x="9276" y="4263"/>
                  </a:cubicBezTo>
                  <a:lnTo>
                    <a:pt x="8526" y="4477"/>
                  </a:lnTo>
                  <a:cubicBezTo>
                    <a:pt x="8157" y="4584"/>
                    <a:pt x="7907" y="4917"/>
                    <a:pt x="7907" y="5310"/>
                  </a:cubicBezTo>
                  <a:lnTo>
                    <a:pt x="7907" y="5489"/>
                  </a:lnTo>
                  <a:lnTo>
                    <a:pt x="7895" y="5489"/>
                  </a:lnTo>
                  <a:cubicBezTo>
                    <a:pt x="7657" y="5489"/>
                    <a:pt x="7478" y="5679"/>
                    <a:pt x="7478" y="5906"/>
                  </a:cubicBezTo>
                  <a:lnTo>
                    <a:pt x="7478" y="7656"/>
                  </a:lnTo>
                  <a:lnTo>
                    <a:pt x="7478" y="7680"/>
                  </a:lnTo>
                  <a:lnTo>
                    <a:pt x="6442" y="7680"/>
                  </a:lnTo>
                  <a:cubicBezTo>
                    <a:pt x="6525" y="7537"/>
                    <a:pt x="6585" y="7394"/>
                    <a:pt x="6585" y="7227"/>
                  </a:cubicBezTo>
                  <a:lnTo>
                    <a:pt x="6585" y="5310"/>
                  </a:lnTo>
                  <a:cubicBezTo>
                    <a:pt x="6585" y="4917"/>
                    <a:pt x="6323" y="4584"/>
                    <a:pt x="5954" y="4477"/>
                  </a:cubicBezTo>
                  <a:lnTo>
                    <a:pt x="5216" y="4263"/>
                  </a:lnTo>
                  <a:cubicBezTo>
                    <a:pt x="5192" y="4263"/>
                    <a:pt x="5192" y="4263"/>
                    <a:pt x="5180" y="4251"/>
                  </a:cubicBezTo>
                  <a:cubicBezTo>
                    <a:pt x="5537" y="4179"/>
                    <a:pt x="5823" y="4084"/>
                    <a:pt x="6002" y="4024"/>
                  </a:cubicBezTo>
                  <a:cubicBezTo>
                    <a:pt x="6109" y="3989"/>
                    <a:pt x="6192" y="3905"/>
                    <a:pt x="6240" y="3810"/>
                  </a:cubicBezTo>
                  <a:cubicBezTo>
                    <a:pt x="6287" y="3703"/>
                    <a:pt x="6299" y="3596"/>
                    <a:pt x="6252" y="3477"/>
                  </a:cubicBezTo>
                  <a:cubicBezTo>
                    <a:pt x="6073" y="2977"/>
                    <a:pt x="5942" y="2143"/>
                    <a:pt x="5906" y="1738"/>
                  </a:cubicBezTo>
                  <a:cubicBezTo>
                    <a:pt x="5835" y="738"/>
                    <a:pt x="5097" y="0"/>
                    <a:pt x="4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6019323" y="2641653"/>
              <a:ext cx="13272" cy="13272"/>
            </a:xfrm>
            <a:custGeom>
              <a:rect b="b" l="l" r="r" t="t"/>
              <a:pathLst>
                <a:path extrusionOk="0" h="417" w="417">
                  <a:moveTo>
                    <a:pt x="202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02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4" name="Google Shape;684;p9"/>
          <p:cNvGrpSpPr/>
          <p:nvPr/>
        </p:nvGrpSpPr>
        <p:grpSpPr>
          <a:xfrm>
            <a:off x="7254833" y="4741040"/>
            <a:ext cx="355099" cy="355481"/>
            <a:chOff x="3539102" y="2427549"/>
            <a:chExt cx="355099" cy="355481"/>
          </a:xfrm>
        </p:grpSpPr>
        <p:sp>
          <p:nvSpPr>
            <p:cNvPr id="685" name="Google Shape;685;p9"/>
            <p:cNvSpPr/>
            <p:nvPr/>
          </p:nvSpPr>
          <p:spPr>
            <a:xfrm>
              <a:off x="3539102" y="2561320"/>
              <a:ext cx="355099" cy="221710"/>
            </a:xfrm>
            <a:custGeom>
              <a:rect b="b" l="l" r="r" t="t"/>
              <a:pathLst>
                <a:path extrusionOk="0" h="6966" w="11157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3544417" y="2427549"/>
              <a:ext cx="339568" cy="205415"/>
            </a:xfrm>
            <a:custGeom>
              <a:rect b="b" l="l" r="r" t="t"/>
              <a:pathLst>
                <a:path extrusionOk="0" h="6454" w="10669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7" name="Google Shape;687;p9"/>
          <p:cNvGrpSpPr/>
          <p:nvPr/>
        </p:nvGrpSpPr>
        <p:grpSpPr>
          <a:xfrm>
            <a:off x="1587258" y="4742169"/>
            <a:ext cx="264550" cy="353222"/>
            <a:chOff x="903530" y="3806125"/>
            <a:chExt cx="264550" cy="353222"/>
          </a:xfrm>
        </p:grpSpPr>
        <p:sp>
          <p:nvSpPr>
            <p:cNvPr id="688" name="Google Shape;688;p9"/>
            <p:cNvSpPr/>
            <p:nvPr/>
          </p:nvSpPr>
          <p:spPr>
            <a:xfrm>
              <a:off x="926637" y="3839321"/>
              <a:ext cx="173237" cy="162002"/>
            </a:xfrm>
            <a:custGeom>
              <a:rect b="b" l="l" r="r" t="t"/>
              <a:pathLst>
                <a:path extrusionOk="0" h="5090" w="5443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903530" y="3806125"/>
              <a:ext cx="264550" cy="353222"/>
            </a:xfrm>
            <a:custGeom>
              <a:rect b="b" l="l" r="r" t="t"/>
              <a:pathLst>
                <a:path extrusionOk="0" h="11098" w="8312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1008879" y="3904059"/>
              <a:ext cx="54966" cy="18460"/>
            </a:xfrm>
            <a:custGeom>
              <a:rect b="b" l="l" r="r" t="t"/>
              <a:pathLst>
                <a:path extrusionOk="0" h="580" w="1727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972118" y="3872072"/>
              <a:ext cx="172473" cy="164866"/>
            </a:xfrm>
            <a:custGeom>
              <a:rect b="b" l="l" r="r" t="t"/>
              <a:pathLst>
                <a:path extrusionOk="0" h="5180" w="5419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2" name="Google Shape;692;p9"/>
          <p:cNvSpPr txBox="1"/>
          <p:nvPr>
            <p:ph type="title"/>
          </p:nvPr>
        </p:nvSpPr>
        <p:spPr>
          <a:xfrm>
            <a:off x="586654" y="15951"/>
            <a:ext cx="7574973" cy="546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ubik"/>
              <a:buNone/>
            </a:pPr>
            <a:r>
              <a:rPr lang="en-GB" sz="2000"/>
              <a:t>Policy recommendations</a:t>
            </a:r>
            <a:endParaRPr sz="2000"/>
          </a:p>
        </p:txBody>
      </p:sp>
      <p:pic>
        <p:nvPicPr>
          <p:cNvPr descr="A diagram of a fossil fuel scheme&#10;&#10;Description automatically generated" id="693" name="Google Shape;69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745" y="505691"/>
            <a:ext cx="7574973" cy="3894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teractive Corporate Interface for Business by Slidesgo">
  <a:themeElements>
    <a:clrScheme name="Custom 5">
      <a:dk1>
        <a:srgbClr val="000000"/>
      </a:dk1>
      <a:lt1>
        <a:srgbClr val="FFFFFF"/>
      </a:lt1>
      <a:dk2>
        <a:srgbClr val="93B9AD"/>
      </a:dk2>
      <a:lt2>
        <a:srgbClr val="D63E50"/>
      </a:lt2>
      <a:accent1>
        <a:srgbClr val="62626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D63E50"/>
      </a:hlink>
      <a:folHlink>
        <a:srgbClr val="D63E5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ntic</dc:creator>
</cp:coreProperties>
</file>